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5" r:id="rId3"/>
    <p:sldId id="264" r:id="rId4"/>
    <p:sldId id="263" r:id="rId5"/>
    <p:sldId id="257" r:id="rId6"/>
    <p:sldId id="269" r:id="rId7"/>
    <p:sldId id="270" r:id="rId8"/>
    <p:sldId id="271" r:id="rId9"/>
    <p:sldId id="272" r:id="rId10"/>
    <p:sldId id="278" r:id="rId11"/>
    <p:sldId id="267" r:id="rId12"/>
    <p:sldId id="261" r:id="rId13"/>
    <p:sldId id="260" r:id="rId14"/>
    <p:sldId id="258" r:id="rId15"/>
    <p:sldId id="259" r:id="rId16"/>
    <p:sldId id="275" r:id="rId17"/>
    <p:sldId id="262" r:id="rId18"/>
    <p:sldId id="273" r:id="rId19"/>
    <p:sldId id="268" r:id="rId20"/>
    <p:sldId id="277" r:id="rId21"/>
    <p:sldId id="279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-408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03B5E-A2E1-4B5C-B1C4-F185B723B8F5}" type="doc">
      <dgm:prSet loTypeId="urn:microsoft.com/office/officeart/2008/layout/RadialCluster" loCatId="cycle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708C167F-080C-4333-9B39-5D914EB81E9D}">
      <dgm:prSet phldrT="[文字]"/>
      <dgm:spPr/>
      <dgm:t>
        <a:bodyPr/>
        <a:lstStyle/>
        <a:p>
          <a:r>
            <a:rPr lang="en-US" altLang="zh-TW" b="1" dirty="0" smtClean="0"/>
            <a:t>108</a:t>
          </a:r>
          <a:r>
            <a:rPr lang="zh-TW" altLang="en-US" b="1" dirty="0" smtClean="0"/>
            <a:t>新課綱</a:t>
          </a:r>
          <a:endParaRPr lang="zh-TW" altLang="en-US" b="1" dirty="0"/>
        </a:p>
      </dgm:t>
    </dgm:pt>
    <dgm:pt modelId="{DF8136A0-EDFA-47AC-B340-5D178B5E25C6}" type="parTrans" cxnId="{D3E693D0-A595-4ED5-A5FC-569E673D4EAD}">
      <dgm:prSet/>
      <dgm:spPr/>
      <dgm:t>
        <a:bodyPr/>
        <a:lstStyle/>
        <a:p>
          <a:endParaRPr lang="zh-TW" altLang="en-US"/>
        </a:p>
      </dgm:t>
    </dgm:pt>
    <dgm:pt modelId="{8E8932FB-7A5E-4C17-8D4D-58C36B7C159A}" type="sibTrans" cxnId="{D3E693D0-A595-4ED5-A5FC-569E673D4EAD}">
      <dgm:prSet/>
      <dgm:spPr/>
      <dgm:t>
        <a:bodyPr/>
        <a:lstStyle/>
        <a:p>
          <a:endParaRPr lang="zh-TW" altLang="en-US"/>
        </a:p>
      </dgm:t>
    </dgm:pt>
    <dgm:pt modelId="{E0B4F2AD-6A89-4CE7-BFB4-096C1DABAF3B}">
      <dgm:prSet phldrT="[文字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b="1" dirty="0" smtClean="0"/>
            <a:t>多元跑班</a:t>
          </a:r>
          <a:endParaRPr lang="zh-TW" altLang="en-US" b="1" dirty="0"/>
        </a:p>
      </dgm:t>
    </dgm:pt>
    <dgm:pt modelId="{421D50F0-4734-42FE-A7DD-744AAA432FDA}" type="parTrans" cxnId="{A7C9374C-EEE8-4E12-95D7-5F2603263D23}">
      <dgm:prSet/>
      <dgm:spPr/>
      <dgm:t>
        <a:bodyPr/>
        <a:lstStyle/>
        <a:p>
          <a:endParaRPr lang="zh-TW" altLang="en-US"/>
        </a:p>
      </dgm:t>
    </dgm:pt>
    <dgm:pt modelId="{065DF0B3-68CC-499D-85D7-29A4F16B59A7}" type="sibTrans" cxnId="{A7C9374C-EEE8-4E12-95D7-5F2603263D23}">
      <dgm:prSet/>
      <dgm:spPr/>
      <dgm:t>
        <a:bodyPr/>
        <a:lstStyle/>
        <a:p>
          <a:endParaRPr lang="zh-TW" altLang="en-US"/>
        </a:p>
      </dgm:t>
    </dgm:pt>
    <dgm:pt modelId="{E700F686-DFAF-4927-8CD0-F2B8586881E5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500" b="1" dirty="0" smtClean="0"/>
            <a:t>學生學習</a:t>
          </a:r>
          <a:endParaRPr lang="en-US" altLang="zh-TW" sz="3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500" b="1" dirty="0" smtClean="0"/>
            <a:t>歷程檔案</a:t>
          </a:r>
          <a:endParaRPr lang="zh-TW" altLang="en-US" sz="3500" b="1" dirty="0"/>
        </a:p>
      </dgm:t>
    </dgm:pt>
    <dgm:pt modelId="{8545E389-FF42-4BC5-A71D-B5D5E2068676}" type="parTrans" cxnId="{81ECA077-42C6-4038-9542-BD2D9851A78C}">
      <dgm:prSet/>
      <dgm:spPr/>
      <dgm:t>
        <a:bodyPr/>
        <a:lstStyle/>
        <a:p>
          <a:endParaRPr lang="zh-TW" altLang="en-US"/>
        </a:p>
      </dgm:t>
    </dgm:pt>
    <dgm:pt modelId="{141297F5-904B-4BBA-8A0D-CC10A09FA0FE}" type="sibTrans" cxnId="{81ECA077-42C6-4038-9542-BD2D9851A78C}">
      <dgm:prSet/>
      <dgm:spPr/>
      <dgm:t>
        <a:bodyPr/>
        <a:lstStyle/>
        <a:p>
          <a:endParaRPr lang="zh-TW" altLang="en-US"/>
        </a:p>
      </dgm:t>
    </dgm:pt>
    <dgm:pt modelId="{8480ECC6-F032-4AD8-A14D-57F24E06B365}">
      <dgm:prSet phldrT="[文字]"/>
      <dgm:spPr/>
      <dgm:t>
        <a:bodyPr/>
        <a:lstStyle/>
        <a:p>
          <a:r>
            <a:rPr lang="zh-TW" altLang="en-US" b="1" dirty="0" smtClean="0"/>
            <a:t>彈性時間</a:t>
          </a:r>
          <a:endParaRPr lang="zh-TW" altLang="en-US" b="1" dirty="0"/>
        </a:p>
      </dgm:t>
    </dgm:pt>
    <dgm:pt modelId="{0BCDB5BD-0BB0-4AF1-9452-95A1CA5E345E}" type="parTrans" cxnId="{D645F692-AF27-4754-9AF2-610628DC020E}">
      <dgm:prSet/>
      <dgm:spPr/>
      <dgm:t>
        <a:bodyPr/>
        <a:lstStyle/>
        <a:p>
          <a:endParaRPr lang="zh-TW" altLang="en-US"/>
        </a:p>
      </dgm:t>
    </dgm:pt>
    <dgm:pt modelId="{ABE09C5F-5624-4900-9E56-5D04FA9BDAE4}" type="sibTrans" cxnId="{D645F692-AF27-4754-9AF2-610628DC020E}">
      <dgm:prSet/>
      <dgm:spPr/>
      <dgm:t>
        <a:bodyPr/>
        <a:lstStyle/>
        <a:p>
          <a:endParaRPr lang="zh-TW" altLang="en-US"/>
        </a:p>
      </dgm:t>
    </dgm:pt>
    <dgm:pt modelId="{A412EB71-A414-480F-8175-EB89659FCC92}" type="pres">
      <dgm:prSet presAssocID="{62603B5E-A2E1-4B5C-B1C4-F185B723B8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E9C4A86-F1E3-4E6A-98FE-6929A752C5C2}" type="pres">
      <dgm:prSet presAssocID="{708C167F-080C-4333-9B39-5D914EB81E9D}" presName="singleCycle" presStyleCnt="0"/>
      <dgm:spPr/>
    </dgm:pt>
    <dgm:pt modelId="{1ABAB93E-BF1E-4210-A530-0E838518618A}" type="pres">
      <dgm:prSet presAssocID="{708C167F-080C-4333-9B39-5D914EB81E9D}" presName="singleCenter" presStyleLbl="node1" presStyleIdx="0" presStyleCnt="4" custScaleX="161565" custScaleY="107141" custLinFactNeighborX="-183" custLinFactNeighborY="-2566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6E0B879F-B5EF-4115-9CD6-39CD8AD480AD}" type="pres">
      <dgm:prSet presAssocID="{421D50F0-4734-42FE-A7DD-744AAA432FDA}" presName="Name56" presStyleLbl="parChTrans1D2" presStyleIdx="0" presStyleCnt="3"/>
      <dgm:spPr/>
      <dgm:t>
        <a:bodyPr/>
        <a:lstStyle/>
        <a:p>
          <a:endParaRPr lang="zh-TW" altLang="en-US"/>
        </a:p>
      </dgm:t>
    </dgm:pt>
    <dgm:pt modelId="{B1B9D508-5BE8-4054-8904-DCEF3CFE626D}" type="pres">
      <dgm:prSet presAssocID="{E0B4F2AD-6A89-4CE7-BFB4-096C1DABAF3B}" presName="text0" presStyleLbl="node1" presStyleIdx="1" presStyleCnt="4" custScaleX="202238" custScaleY="130065" custRadScaleRad="100028" custRadScaleInc="22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34F755-7F01-45D9-A89A-479A1054F24D}" type="pres">
      <dgm:prSet presAssocID="{8545E389-FF42-4BC5-A71D-B5D5E2068676}" presName="Name56" presStyleLbl="parChTrans1D2" presStyleIdx="1" presStyleCnt="3"/>
      <dgm:spPr/>
      <dgm:t>
        <a:bodyPr/>
        <a:lstStyle/>
        <a:p>
          <a:endParaRPr lang="zh-TW" altLang="en-US"/>
        </a:p>
      </dgm:t>
    </dgm:pt>
    <dgm:pt modelId="{EC65612F-F37A-4D43-A1F1-A6947B913CAA}" type="pres">
      <dgm:prSet presAssocID="{E700F686-DFAF-4927-8CD0-F2B8586881E5}" presName="text0" presStyleLbl="node1" presStyleIdx="2" presStyleCnt="4" custScaleX="204593" custScaleY="128121" custRadScaleRad="124035" custRadScaleInc="-103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3C7371-820C-4891-A0BC-74F8BC7813DF}" type="pres">
      <dgm:prSet presAssocID="{0BCDB5BD-0BB0-4AF1-9452-95A1CA5E345E}" presName="Name56" presStyleLbl="parChTrans1D2" presStyleIdx="2" presStyleCnt="3"/>
      <dgm:spPr/>
      <dgm:t>
        <a:bodyPr/>
        <a:lstStyle/>
        <a:p>
          <a:endParaRPr lang="zh-TW" altLang="en-US"/>
        </a:p>
      </dgm:t>
    </dgm:pt>
    <dgm:pt modelId="{9C277115-2CF1-42C6-A52C-90563A728C75}" type="pres">
      <dgm:prSet presAssocID="{8480ECC6-F032-4AD8-A14D-57F24E06B365}" presName="text0" presStyleLbl="node1" presStyleIdx="3" presStyleCnt="4" custScaleX="205718" custScaleY="134756" custRadScaleRad="136163" custRadScaleInc="153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E693D0-A595-4ED5-A5FC-569E673D4EAD}" srcId="{62603B5E-A2E1-4B5C-B1C4-F185B723B8F5}" destId="{708C167F-080C-4333-9B39-5D914EB81E9D}" srcOrd="0" destOrd="0" parTransId="{DF8136A0-EDFA-47AC-B340-5D178B5E25C6}" sibTransId="{8E8932FB-7A5E-4C17-8D4D-58C36B7C159A}"/>
    <dgm:cxn modelId="{81ECA077-42C6-4038-9542-BD2D9851A78C}" srcId="{708C167F-080C-4333-9B39-5D914EB81E9D}" destId="{E700F686-DFAF-4927-8CD0-F2B8586881E5}" srcOrd="1" destOrd="0" parTransId="{8545E389-FF42-4BC5-A71D-B5D5E2068676}" sibTransId="{141297F5-904B-4BBA-8A0D-CC10A09FA0FE}"/>
    <dgm:cxn modelId="{0B23AF38-AF79-42CE-B14A-AA3A8B2B2B4D}" type="presOf" srcId="{0BCDB5BD-0BB0-4AF1-9452-95A1CA5E345E}" destId="{AA3C7371-820C-4891-A0BC-74F8BC7813DF}" srcOrd="0" destOrd="0" presId="urn:microsoft.com/office/officeart/2008/layout/RadialCluster"/>
    <dgm:cxn modelId="{F603CE18-EDCC-4556-A7C5-03ED8CD91351}" type="presOf" srcId="{62603B5E-A2E1-4B5C-B1C4-F185B723B8F5}" destId="{A412EB71-A414-480F-8175-EB89659FCC92}" srcOrd="0" destOrd="0" presId="urn:microsoft.com/office/officeart/2008/layout/RadialCluster"/>
    <dgm:cxn modelId="{AF8E9B05-1350-42AE-B817-97E623ED4F61}" type="presOf" srcId="{421D50F0-4734-42FE-A7DD-744AAA432FDA}" destId="{6E0B879F-B5EF-4115-9CD6-39CD8AD480AD}" srcOrd="0" destOrd="0" presId="urn:microsoft.com/office/officeart/2008/layout/RadialCluster"/>
    <dgm:cxn modelId="{D645F692-AF27-4754-9AF2-610628DC020E}" srcId="{708C167F-080C-4333-9B39-5D914EB81E9D}" destId="{8480ECC6-F032-4AD8-A14D-57F24E06B365}" srcOrd="2" destOrd="0" parTransId="{0BCDB5BD-0BB0-4AF1-9452-95A1CA5E345E}" sibTransId="{ABE09C5F-5624-4900-9E56-5D04FA9BDAE4}"/>
    <dgm:cxn modelId="{9BC219EF-7ABA-488B-A8C5-9DE952B5B7E6}" type="presOf" srcId="{8480ECC6-F032-4AD8-A14D-57F24E06B365}" destId="{9C277115-2CF1-42C6-A52C-90563A728C75}" srcOrd="0" destOrd="0" presId="urn:microsoft.com/office/officeart/2008/layout/RadialCluster"/>
    <dgm:cxn modelId="{A8407717-F01B-4C7B-B4D6-638F8C5E9602}" type="presOf" srcId="{8545E389-FF42-4BC5-A71D-B5D5E2068676}" destId="{D434F755-7F01-45D9-A89A-479A1054F24D}" srcOrd="0" destOrd="0" presId="urn:microsoft.com/office/officeart/2008/layout/RadialCluster"/>
    <dgm:cxn modelId="{42756D8C-1916-4B4B-A842-FF0D3725FD1F}" type="presOf" srcId="{E0B4F2AD-6A89-4CE7-BFB4-096C1DABAF3B}" destId="{B1B9D508-5BE8-4054-8904-DCEF3CFE626D}" srcOrd="0" destOrd="0" presId="urn:microsoft.com/office/officeart/2008/layout/RadialCluster"/>
    <dgm:cxn modelId="{C5C3D306-0871-4568-9704-1FBCA263F4A9}" type="presOf" srcId="{708C167F-080C-4333-9B39-5D914EB81E9D}" destId="{1ABAB93E-BF1E-4210-A530-0E838518618A}" srcOrd="0" destOrd="0" presId="urn:microsoft.com/office/officeart/2008/layout/RadialCluster"/>
    <dgm:cxn modelId="{A7C9374C-EEE8-4E12-95D7-5F2603263D23}" srcId="{708C167F-080C-4333-9B39-5D914EB81E9D}" destId="{E0B4F2AD-6A89-4CE7-BFB4-096C1DABAF3B}" srcOrd="0" destOrd="0" parTransId="{421D50F0-4734-42FE-A7DD-744AAA432FDA}" sibTransId="{065DF0B3-68CC-499D-85D7-29A4F16B59A7}"/>
    <dgm:cxn modelId="{0239CCC0-422C-4A20-8DE0-BA56A0FD2391}" type="presOf" srcId="{E700F686-DFAF-4927-8CD0-F2B8586881E5}" destId="{EC65612F-F37A-4D43-A1F1-A6947B913CAA}" srcOrd="0" destOrd="0" presId="urn:microsoft.com/office/officeart/2008/layout/RadialCluster"/>
    <dgm:cxn modelId="{4B9519CB-C69F-49FF-8B89-1C54F7B682F1}" type="presParOf" srcId="{A412EB71-A414-480F-8175-EB89659FCC92}" destId="{7E9C4A86-F1E3-4E6A-98FE-6929A752C5C2}" srcOrd="0" destOrd="0" presId="urn:microsoft.com/office/officeart/2008/layout/RadialCluster"/>
    <dgm:cxn modelId="{868FC9B9-566C-419E-8733-1FFC22B2EAD7}" type="presParOf" srcId="{7E9C4A86-F1E3-4E6A-98FE-6929A752C5C2}" destId="{1ABAB93E-BF1E-4210-A530-0E838518618A}" srcOrd="0" destOrd="0" presId="urn:microsoft.com/office/officeart/2008/layout/RadialCluster"/>
    <dgm:cxn modelId="{955346C1-A325-4A78-980D-D694168160A3}" type="presParOf" srcId="{7E9C4A86-F1E3-4E6A-98FE-6929A752C5C2}" destId="{6E0B879F-B5EF-4115-9CD6-39CD8AD480AD}" srcOrd="1" destOrd="0" presId="urn:microsoft.com/office/officeart/2008/layout/RadialCluster"/>
    <dgm:cxn modelId="{57E067A8-567D-4C44-BC0B-C53B7795393C}" type="presParOf" srcId="{7E9C4A86-F1E3-4E6A-98FE-6929A752C5C2}" destId="{B1B9D508-5BE8-4054-8904-DCEF3CFE626D}" srcOrd="2" destOrd="0" presId="urn:microsoft.com/office/officeart/2008/layout/RadialCluster"/>
    <dgm:cxn modelId="{C7F05974-F35F-4C25-84F7-B37020ECAF0B}" type="presParOf" srcId="{7E9C4A86-F1E3-4E6A-98FE-6929A752C5C2}" destId="{D434F755-7F01-45D9-A89A-479A1054F24D}" srcOrd="3" destOrd="0" presId="urn:microsoft.com/office/officeart/2008/layout/RadialCluster"/>
    <dgm:cxn modelId="{85D24635-6986-40C6-8282-93F56E059EEC}" type="presParOf" srcId="{7E9C4A86-F1E3-4E6A-98FE-6929A752C5C2}" destId="{EC65612F-F37A-4D43-A1F1-A6947B913CAA}" srcOrd="4" destOrd="0" presId="urn:microsoft.com/office/officeart/2008/layout/RadialCluster"/>
    <dgm:cxn modelId="{32F4ACA0-68F5-4CAA-B2D8-465F037FCD30}" type="presParOf" srcId="{7E9C4A86-F1E3-4E6A-98FE-6929A752C5C2}" destId="{AA3C7371-820C-4891-A0BC-74F8BC7813DF}" srcOrd="5" destOrd="0" presId="urn:microsoft.com/office/officeart/2008/layout/RadialCluster"/>
    <dgm:cxn modelId="{7911B4CC-8800-41DE-9196-5937646B569D}" type="presParOf" srcId="{7E9C4A86-F1E3-4E6A-98FE-6929A752C5C2}" destId="{9C277115-2CF1-42C6-A52C-90563A728C7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4F7B7-6F60-4DBB-8E0C-028AE28944CC}" type="doc">
      <dgm:prSet loTypeId="urn:microsoft.com/office/officeart/2005/8/layout/h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C1E5580-22AA-4B6E-A4F9-34F9588B3CE4}">
      <dgm:prSet phldrT="[文字]"/>
      <dgm:spPr/>
      <dgm:t>
        <a:bodyPr/>
        <a:lstStyle/>
        <a:p>
          <a:r>
            <a:rPr lang="zh-TW" altLang="en-US" b="1" dirty="0" smtClean="0"/>
            <a:t>同校跨群</a:t>
          </a:r>
          <a:endParaRPr lang="zh-TW" altLang="en-US" b="1" dirty="0"/>
        </a:p>
      </dgm:t>
    </dgm:pt>
    <dgm:pt modelId="{F02DDCFE-0E22-4292-B829-E0562957B478}" type="parTrans" cxnId="{5C18B940-E107-4CE6-815F-F443784C241E}">
      <dgm:prSet/>
      <dgm:spPr/>
      <dgm:t>
        <a:bodyPr/>
        <a:lstStyle/>
        <a:p>
          <a:endParaRPr lang="zh-TW" altLang="en-US"/>
        </a:p>
      </dgm:t>
    </dgm:pt>
    <dgm:pt modelId="{33DB4551-D9E6-4114-BC02-03D4FEA4AA21}" type="sibTrans" cxnId="{5C18B940-E107-4CE6-815F-F443784C241E}">
      <dgm:prSet/>
      <dgm:spPr/>
      <dgm:t>
        <a:bodyPr/>
        <a:lstStyle/>
        <a:p>
          <a:endParaRPr lang="zh-TW" altLang="en-US"/>
        </a:p>
      </dgm:t>
    </dgm:pt>
    <dgm:pt modelId="{EC67ED03-F5A6-4130-AAC2-4B41E2AF47B4}">
      <dgm:prSet phldrT="[文字]"/>
      <dgm:spPr/>
      <dgm:t>
        <a:bodyPr/>
        <a:lstStyle/>
        <a:p>
          <a:pPr rtl="0"/>
          <a:r>
            <a:rPr lang="zh-TW" altLang="en-US" sz="2100" dirty="0" smtClean="0"/>
            <a:t>商業禮儀</a:t>
          </a:r>
          <a:endParaRPr lang="zh-TW" altLang="en-US" sz="2100" dirty="0"/>
        </a:p>
      </dgm:t>
    </dgm:pt>
    <dgm:pt modelId="{849B5CC0-5E8F-4BA9-969E-8A2206CC5789}" type="parTrans" cxnId="{44969CB9-E42C-452D-A16A-1A981D81A296}">
      <dgm:prSet/>
      <dgm:spPr/>
      <dgm:t>
        <a:bodyPr/>
        <a:lstStyle/>
        <a:p>
          <a:endParaRPr lang="zh-TW" altLang="en-US"/>
        </a:p>
      </dgm:t>
    </dgm:pt>
    <dgm:pt modelId="{EAE0A02F-88BC-4295-B777-EBD186ABFA15}" type="sibTrans" cxnId="{44969CB9-E42C-452D-A16A-1A981D81A296}">
      <dgm:prSet/>
      <dgm:spPr/>
      <dgm:t>
        <a:bodyPr/>
        <a:lstStyle/>
        <a:p>
          <a:endParaRPr lang="zh-TW" altLang="en-US"/>
        </a:p>
      </dgm:t>
    </dgm:pt>
    <dgm:pt modelId="{92931792-7131-4E3A-93A1-31BEF9E67B38}">
      <dgm:prSet phldrT="[文字]"/>
      <dgm:spPr/>
      <dgm:t>
        <a:bodyPr/>
        <a:lstStyle/>
        <a:p>
          <a:r>
            <a:rPr lang="zh-TW" altLang="en-US" b="1" dirty="0" smtClean="0"/>
            <a:t>同科跨班</a:t>
          </a:r>
          <a:endParaRPr lang="zh-TW" altLang="en-US" b="1" dirty="0"/>
        </a:p>
      </dgm:t>
    </dgm:pt>
    <dgm:pt modelId="{EE94917E-70CF-4B31-A318-92078DEC2D20}" type="parTrans" cxnId="{93332D3B-7278-4319-8FA2-AA4703DE4469}">
      <dgm:prSet/>
      <dgm:spPr/>
      <dgm:t>
        <a:bodyPr/>
        <a:lstStyle/>
        <a:p>
          <a:endParaRPr lang="zh-TW" altLang="en-US"/>
        </a:p>
      </dgm:t>
    </dgm:pt>
    <dgm:pt modelId="{D7D03F16-0F63-453C-98DA-F22DF5329C6E}" type="sibTrans" cxnId="{93332D3B-7278-4319-8FA2-AA4703DE4469}">
      <dgm:prSet/>
      <dgm:spPr/>
      <dgm:t>
        <a:bodyPr/>
        <a:lstStyle/>
        <a:p>
          <a:endParaRPr lang="zh-TW" altLang="en-US"/>
        </a:p>
      </dgm:t>
    </dgm:pt>
    <dgm:pt modelId="{E47EC991-1955-4545-AA9E-DFC497C5EDAC}">
      <dgm:prSet phldrT="[文字]"/>
      <dgm:spPr/>
      <dgm:t>
        <a:bodyPr/>
        <a:lstStyle/>
        <a:p>
          <a:r>
            <a:rPr lang="zh-TW" altLang="en-US" dirty="0" smtClean="0"/>
            <a:t>時尚彩妝</a:t>
          </a:r>
          <a:endParaRPr lang="zh-TW" altLang="en-US" dirty="0"/>
        </a:p>
      </dgm:t>
    </dgm:pt>
    <dgm:pt modelId="{C2B86054-92F8-4FC2-947F-AD59F734989B}" type="parTrans" cxnId="{2B0AA678-C73E-4517-B17B-F555E3866AAD}">
      <dgm:prSet/>
      <dgm:spPr/>
      <dgm:t>
        <a:bodyPr/>
        <a:lstStyle/>
        <a:p>
          <a:endParaRPr lang="zh-TW" altLang="en-US"/>
        </a:p>
      </dgm:t>
    </dgm:pt>
    <dgm:pt modelId="{DB02639D-5B63-4922-BF2F-D4B84751CE49}" type="sibTrans" cxnId="{2B0AA678-C73E-4517-B17B-F555E3866AAD}">
      <dgm:prSet/>
      <dgm:spPr/>
      <dgm:t>
        <a:bodyPr/>
        <a:lstStyle/>
        <a:p>
          <a:endParaRPr lang="zh-TW" altLang="en-US"/>
        </a:p>
      </dgm:t>
    </dgm:pt>
    <dgm:pt modelId="{F265B50E-EE7B-4274-8261-9B54BC6A4122}">
      <dgm:prSet phldrT="[文字]"/>
      <dgm:spPr/>
      <dgm:t>
        <a:bodyPr/>
        <a:lstStyle/>
        <a:p>
          <a:r>
            <a:rPr lang="zh-TW" altLang="en-US" b="1" dirty="0" smtClean="0"/>
            <a:t>同群跨科</a:t>
          </a:r>
          <a:endParaRPr lang="zh-TW" altLang="en-US" b="1" dirty="0"/>
        </a:p>
      </dgm:t>
    </dgm:pt>
    <dgm:pt modelId="{B397E3EB-9657-46A4-960B-69BF5CA76679}" type="parTrans" cxnId="{08B26567-E8A9-4C94-A372-8831BE94CC07}">
      <dgm:prSet/>
      <dgm:spPr/>
      <dgm:t>
        <a:bodyPr/>
        <a:lstStyle/>
        <a:p>
          <a:endParaRPr lang="zh-TW" altLang="en-US"/>
        </a:p>
      </dgm:t>
    </dgm:pt>
    <dgm:pt modelId="{03CDA68D-A3AE-4150-9295-1E89931E2510}" type="sibTrans" cxnId="{08B26567-E8A9-4C94-A372-8831BE94CC07}">
      <dgm:prSet/>
      <dgm:spPr/>
      <dgm:t>
        <a:bodyPr/>
        <a:lstStyle/>
        <a:p>
          <a:endParaRPr lang="zh-TW" altLang="en-US"/>
        </a:p>
      </dgm:t>
    </dgm:pt>
    <dgm:pt modelId="{BACEFF9D-7694-4005-B586-C6882BEA776C}">
      <dgm:prSet phldrT="[文字]"/>
      <dgm:spPr/>
      <dgm:t>
        <a:bodyPr/>
        <a:lstStyle/>
        <a:p>
          <a:r>
            <a:rPr lang="zh-TW" altLang="en-US" dirty="0" smtClean="0"/>
            <a:t>新娘髮型實務</a:t>
          </a:r>
          <a:endParaRPr lang="zh-TW" altLang="en-US" dirty="0"/>
        </a:p>
      </dgm:t>
    </dgm:pt>
    <dgm:pt modelId="{F131AABF-F43B-4353-BFD6-13A4DF11036A}" type="parTrans" cxnId="{55842F5A-7A28-4E7D-988D-9485C688A350}">
      <dgm:prSet/>
      <dgm:spPr/>
      <dgm:t>
        <a:bodyPr/>
        <a:lstStyle/>
        <a:p>
          <a:endParaRPr lang="zh-TW" altLang="en-US"/>
        </a:p>
      </dgm:t>
    </dgm:pt>
    <dgm:pt modelId="{02318527-A54B-4A4C-8FF4-5600A99983CD}" type="sibTrans" cxnId="{55842F5A-7A28-4E7D-988D-9485C688A350}">
      <dgm:prSet/>
      <dgm:spPr/>
      <dgm:t>
        <a:bodyPr/>
        <a:lstStyle/>
        <a:p>
          <a:endParaRPr lang="zh-TW" altLang="en-US"/>
        </a:p>
      </dgm:t>
    </dgm:pt>
    <dgm:pt modelId="{89D04974-2191-4239-BA31-5BCAF3F162EE}">
      <dgm:prSet/>
      <dgm:spPr/>
      <dgm:t>
        <a:bodyPr/>
        <a:lstStyle/>
        <a:p>
          <a:pPr rtl="0"/>
          <a:r>
            <a:rPr lang="zh-TW" altLang="en-US" sz="2100" dirty="0" smtClean="0"/>
            <a:t>成本控制概論</a:t>
          </a:r>
          <a:endParaRPr lang="zh-TW" altLang="en-US" sz="2100" dirty="0"/>
        </a:p>
      </dgm:t>
    </dgm:pt>
    <dgm:pt modelId="{81EF3263-80B7-4CA1-9368-F694BCC7C96A}" type="parTrans" cxnId="{E37A1C9B-2C81-46BC-8BFD-2AFC22130214}">
      <dgm:prSet/>
      <dgm:spPr/>
      <dgm:t>
        <a:bodyPr/>
        <a:lstStyle/>
        <a:p>
          <a:endParaRPr lang="zh-TW" altLang="en-US"/>
        </a:p>
      </dgm:t>
    </dgm:pt>
    <dgm:pt modelId="{1D13C004-523E-4603-9384-B40BD033A223}" type="sibTrans" cxnId="{E37A1C9B-2C81-46BC-8BFD-2AFC22130214}">
      <dgm:prSet/>
      <dgm:spPr/>
      <dgm:t>
        <a:bodyPr/>
        <a:lstStyle/>
        <a:p>
          <a:endParaRPr lang="zh-TW" altLang="en-US"/>
        </a:p>
      </dgm:t>
    </dgm:pt>
    <dgm:pt modelId="{2E4730F6-9880-4501-A98C-5BA2D727A879}">
      <dgm:prSet/>
      <dgm:spPr/>
      <dgm:t>
        <a:bodyPr/>
        <a:lstStyle/>
        <a:p>
          <a:pPr rtl="0"/>
          <a:r>
            <a:rPr lang="zh-TW" altLang="en-US" sz="2100" dirty="0" smtClean="0"/>
            <a:t>化妝品科技</a:t>
          </a:r>
          <a:endParaRPr lang="zh-TW" altLang="en-US" sz="2100" dirty="0"/>
        </a:p>
      </dgm:t>
    </dgm:pt>
    <dgm:pt modelId="{63B4E62D-C5C6-400D-8B29-FE5307D14145}" type="parTrans" cxnId="{D3478393-8A9B-4805-B3E9-12E93CE1FC24}">
      <dgm:prSet/>
      <dgm:spPr/>
      <dgm:t>
        <a:bodyPr/>
        <a:lstStyle/>
        <a:p>
          <a:endParaRPr lang="zh-TW" altLang="en-US"/>
        </a:p>
      </dgm:t>
    </dgm:pt>
    <dgm:pt modelId="{7147BAB8-E6C3-4987-913C-5C5CF3C7BBAF}" type="sibTrans" cxnId="{D3478393-8A9B-4805-B3E9-12E93CE1FC24}">
      <dgm:prSet/>
      <dgm:spPr/>
      <dgm:t>
        <a:bodyPr/>
        <a:lstStyle/>
        <a:p>
          <a:endParaRPr lang="zh-TW" altLang="en-US"/>
        </a:p>
      </dgm:t>
    </dgm:pt>
    <dgm:pt modelId="{B9A197D5-9CA5-41E9-9B8A-A234670EFEF0}">
      <dgm:prSet/>
      <dgm:spPr/>
      <dgm:t>
        <a:bodyPr/>
        <a:lstStyle/>
        <a:p>
          <a:pPr rtl="0"/>
          <a:r>
            <a:rPr lang="zh-TW" altLang="en-US" sz="2100" dirty="0" smtClean="0"/>
            <a:t>樂活營養膳食</a:t>
          </a:r>
          <a:endParaRPr lang="zh-TW" altLang="en-US" sz="2100" dirty="0"/>
        </a:p>
      </dgm:t>
    </dgm:pt>
    <dgm:pt modelId="{9591F911-C820-48A0-B320-0B8CD5C745E5}" type="parTrans" cxnId="{74E41E8D-F7FF-4DC3-A048-1890A9D4038C}">
      <dgm:prSet/>
      <dgm:spPr/>
      <dgm:t>
        <a:bodyPr/>
        <a:lstStyle/>
        <a:p>
          <a:endParaRPr lang="zh-TW" altLang="en-US"/>
        </a:p>
      </dgm:t>
    </dgm:pt>
    <dgm:pt modelId="{949F1A07-0EF6-478C-B30F-3DBFDC13ED9F}" type="sibTrans" cxnId="{74E41E8D-F7FF-4DC3-A048-1890A9D4038C}">
      <dgm:prSet/>
      <dgm:spPr/>
      <dgm:t>
        <a:bodyPr/>
        <a:lstStyle/>
        <a:p>
          <a:endParaRPr lang="zh-TW" altLang="en-US"/>
        </a:p>
      </dgm:t>
    </dgm:pt>
    <dgm:pt modelId="{7AF75AA0-725D-4711-8FE0-0027D2E38844}">
      <dgm:prSet/>
      <dgm:spPr/>
      <dgm:t>
        <a:bodyPr/>
        <a:lstStyle/>
        <a:p>
          <a:pPr rtl="0"/>
          <a:r>
            <a:rPr lang="zh-TW" altLang="en-US" sz="2100" dirty="0" smtClean="0"/>
            <a:t>生活臺與</a:t>
          </a:r>
          <a:endParaRPr lang="zh-TW" altLang="en-US" sz="2100" dirty="0"/>
        </a:p>
      </dgm:t>
    </dgm:pt>
    <dgm:pt modelId="{736AC80A-7CD6-420A-9660-F12B36166384}" type="parTrans" cxnId="{595C2630-B46D-476A-9879-D6822C801B3E}">
      <dgm:prSet/>
      <dgm:spPr/>
      <dgm:t>
        <a:bodyPr/>
        <a:lstStyle/>
        <a:p>
          <a:endParaRPr lang="zh-TW" altLang="en-US"/>
        </a:p>
      </dgm:t>
    </dgm:pt>
    <dgm:pt modelId="{E4421396-DECC-4297-9EAC-6D2FE1683341}" type="sibTrans" cxnId="{595C2630-B46D-476A-9879-D6822C801B3E}">
      <dgm:prSet/>
      <dgm:spPr/>
      <dgm:t>
        <a:bodyPr/>
        <a:lstStyle/>
        <a:p>
          <a:endParaRPr lang="zh-TW" altLang="en-US"/>
        </a:p>
      </dgm:t>
    </dgm:pt>
    <dgm:pt modelId="{2D3A6106-D6C6-46C7-8C3F-BE703C8135CE}">
      <dgm:prSet/>
      <dgm:spPr/>
      <dgm:t>
        <a:bodyPr/>
        <a:lstStyle/>
        <a:p>
          <a:pPr rtl="0"/>
          <a:r>
            <a:rPr lang="zh-TW" altLang="en-US" sz="2100" dirty="0" smtClean="0"/>
            <a:t>時尚產業概論</a:t>
          </a:r>
          <a:endParaRPr lang="zh-TW" altLang="en-US" sz="2100" dirty="0"/>
        </a:p>
      </dgm:t>
    </dgm:pt>
    <dgm:pt modelId="{85A75FEE-23AE-4124-A312-8E5103FBD595}" type="parTrans" cxnId="{3E198DBA-4E8E-414A-B71D-53B6DF618E25}">
      <dgm:prSet/>
      <dgm:spPr/>
      <dgm:t>
        <a:bodyPr/>
        <a:lstStyle/>
        <a:p>
          <a:endParaRPr lang="zh-TW" altLang="en-US"/>
        </a:p>
      </dgm:t>
    </dgm:pt>
    <dgm:pt modelId="{3199A1C2-A4E9-43FE-B174-64EAB50CEA11}" type="sibTrans" cxnId="{3E198DBA-4E8E-414A-B71D-53B6DF618E25}">
      <dgm:prSet/>
      <dgm:spPr/>
      <dgm:t>
        <a:bodyPr/>
        <a:lstStyle/>
        <a:p>
          <a:endParaRPr lang="zh-TW" altLang="en-US"/>
        </a:p>
      </dgm:t>
    </dgm:pt>
    <dgm:pt modelId="{5CE7CE2C-7693-45EF-8652-4AC6CF2B55C4}">
      <dgm:prSet/>
      <dgm:spPr/>
      <dgm:t>
        <a:bodyPr/>
        <a:lstStyle/>
        <a:p>
          <a:pPr rtl="0"/>
          <a:r>
            <a:rPr lang="zh-TW" altLang="en-US" sz="2100" dirty="0" smtClean="0"/>
            <a:t>影像處理</a:t>
          </a:r>
          <a:endParaRPr lang="zh-TW" altLang="en-US" sz="2100" dirty="0"/>
        </a:p>
      </dgm:t>
    </dgm:pt>
    <dgm:pt modelId="{688BF6D5-3050-4D65-B171-43C6D755AF06}" type="parTrans" cxnId="{E10C2FFD-A580-476E-95F4-4772D636BA3A}">
      <dgm:prSet/>
      <dgm:spPr/>
      <dgm:t>
        <a:bodyPr/>
        <a:lstStyle/>
        <a:p>
          <a:endParaRPr lang="zh-TW" altLang="en-US"/>
        </a:p>
      </dgm:t>
    </dgm:pt>
    <dgm:pt modelId="{CB57B4ED-9E7C-463B-88C8-DE4C691C4496}" type="sibTrans" cxnId="{E10C2FFD-A580-476E-95F4-4772D636BA3A}">
      <dgm:prSet/>
      <dgm:spPr/>
      <dgm:t>
        <a:bodyPr/>
        <a:lstStyle/>
        <a:p>
          <a:endParaRPr lang="zh-TW" altLang="en-US"/>
        </a:p>
      </dgm:t>
    </dgm:pt>
    <dgm:pt modelId="{C4C4A1B7-6D7C-49BB-91ED-6056EC483C3E}">
      <dgm:prSet/>
      <dgm:spPr/>
      <dgm:t>
        <a:bodyPr/>
        <a:lstStyle/>
        <a:p>
          <a:pPr rtl="0"/>
          <a:r>
            <a:rPr lang="zh-TW" altLang="en-US" sz="2100" dirty="0" smtClean="0"/>
            <a:t>健康飲料調製</a:t>
          </a:r>
          <a:endParaRPr lang="zh-TW" altLang="en-US" sz="2100" dirty="0"/>
        </a:p>
      </dgm:t>
    </dgm:pt>
    <dgm:pt modelId="{917A54CA-7695-4FB9-AF5E-5275162074DB}" type="parTrans" cxnId="{7205488B-0992-4908-B1C9-1043BE743B19}">
      <dgm:prSet/>
      <dgm:spPr/>
      <dgm:t>
        <a:bodyPr/>
        <a:lstStyle/>
        <a:p>
          <a:endParaRPr lang="zh-TW" altLang="en-US"/>
        </a:p>
      </dgm:t>
    </dgm:pt>
    <dgm:pt modelId="{B746117A-5607-4ED5-9A8E-98B11BADDC97}" type="sibTrans" cxnId="{7205488B-0992-4908-B1C9-1043BE743B19}">
      <dgm:prSet/>
      <dgm:spPr/>
      <dgm:t>
        <a:bodyPr/>
        <a:lstStyle/>
        <a:p>
          <a:endParaRPr lang="zh-TW" altLang="en-US"/>
        </a:p>
      </dgm:t>
    </dgm:pt>
    <dgm:pt modelId="{B82203CE-2BA3-4354-BC7D-4B28A7957681}">
      <dgm:prSet custT="1"/>
      <dgm:spPr/>
      <dgm:t>
        <a:bodyPr/>
        <a:lstStyle/>
        <a:p>
          <a:pPr rtl="0"/>
          <a:r>
            <a:rPr lang="zh-TW" altLang="en-US" sz="2100" dirty="0" smtClean="0"/>
            <a:t>運動休閒與健康實習</a:t>
          </a:r>
          <a:r>
            <a:rPr lang="en-US" altLang="zh-TW" sz="1800" dirty="0" smtClean="0">
              <a:solidFill>
                <a:srgbClr val="FF0000"/>
              </a:solidFill>
            </a:rPr>
            <a:t>(</a:t>
          </a:r>
          <a:r>
            <a:rPr lang="zh-TW" altLang="en-US" sz="1800" dirty="0" smtClean="0">
              <a:solidFill>
                <a:srgbClr val="FF0000"/>
              </a:solidFill>
            </a:rPr>
            <a:t>美容科</a:t>
          </a:r>
          <a:r>
            <a:rPr lang="en-US" altLang="zh-TW" sz="1800" dirty="0" smtClean="0">
              <a:solidFill>
                <a:srgbClr val="FF0000"/>
              </a:solidFill>
            </a:rPr>
            <a:t>/</a:t>
          </a:r>
          <a:r>
            <a:rPr lang="zh-TW" altLang="en-US" sz="1800" dirty="0" smtClean="0">
              <a:solidFill>
                <a:srgbClr val="FF0000"/>
              </a:solidFill>
            </a:rPr>
            <a:t>時尚科</a:t>
          </a:r>
          <a:r>
            <a:rPr lang="en-US" altLang="zh-TW" sz="1800" dirty="0" smtClean="0">
              <a:solidFill>
                <a:srgbClr val="FF0000"/>
              </a:solidFill>
            </a:rPr>
            <a:t>/</a:t>
          </a:r>
          <a:r>
            <a:rPr lang="zh-TW" altLang="en-US" sz="1800" dirty="0" smtClean="0">
              <a:solidFill>
                <a:srgbClr val="FF0000"/>
              </a:solidFill>
            </a:rPr>
            <a:t>餐飲科</a:t>
          </a:r>
          <a:r>
            <a:rPr lang="en-US" altLang="zh-TW" sz="1800" dirty="0" smtClean="0">
              <a:solidFill>
                <a:srgbClr val="FF0000"/>
              </a:solidFill>
            </a:rPr>
            <a:t>)</a:t>
          </a:r>
          <a:endParaRPr lang="zh-TW" altLang="en-US" sz="1800" dirty="0">
            <a:solidFill>
              <a:srgbClr val="FF0000"/>
            </a:solidFill>
          </a:endParaRPr>
        </a:p>
      </dgm:t>
    </dgm:pt>
    <dgm:pt modelId="{F87E4B6F-7C6B-4EFA-855B-E5D22566A7D1}" type="parTrans" cxnId="{27AE9465-F328-4A34-8AE1-3EFF7DE1C44F}">
      <dgm:prSet/>
      <dgm:spPr/>
      <dgm:t>
        <a:bodyPr/>
        <a:lstStyle/>
        <a:p>
          <a:endParaRPr lang="zh-TW" altLang="en-US"/>
        </a:p>
      </dgm:t>
    </dgm:pt>
    <dgm:pt modelId="{EDE38C53-6EE6-4A79-A2AC-8DE1652EB4CA}" type="sibTrans" cxnId="{27AE9465-F328-4A34-8AE1-3EFF7DE1C44F}">
      <dgm:prSet/>
      <dgm:spPr/>
      <dgm:t>
        <a:bodyPr/>
        <a:lstStyle/>
        <a:p>
          <a:endParaRPr lang="zh-TW" altLang="en-US"/>
        </a:p>
      </dgm:t>
    </dgm:pt>
    <dgm:pt modelId="{2D783A37-A481-4947-934B-DF739493B392}">
      <dgm:prSet/>
      <dgm:spPr/>
      <dgm:t>
        <a:bodyPr/>
        <a:lstStyle/>
        <a:p>
          <a:pPr rtl="0"/>
          <a:r>
            <a:rPr lang="zh-TW" altLang="en-US" dirty="0" smtClean="0"/>
            <a:t>基礎芳療按摩</a:t>
          </a:r>
          <a:endParaRPr lang="zh-TW" altLang="en-US" dirty="0"/>
        </a:p>
      </dgm:t>
    </dgm:pt>
    <dgm:pt modelId="{3939BCA6-8EC4-4ED8-B3D8-8E6A0E2D7655}" type="parTrans" cxnId="{55C1CE27-1F1B-41B9-AE93-9A8109FA7B1F}">
      <dgm:prSet/>
      <dgm:spPr/>
      <dgm:t>
        <a:bodyPr/>
        <a:lstStyle/>
        <a:p>
          <a:endParaRPr lang="zh-TW" altLang="en-US"/>
        </a:p>
      </dgm:t>
    </dgm:pt>
    <dgm:pt modelId="{CE953F9C-4757-4B4F-AF5F-679DC1570E2E}" type="sibTrans" cxnId="{55C1CE27-1F1B-41B9-AE93-9A8109FA7B1F}">
      <dgm:prSet/>
      <dgm:spPr/>
      <dgm:t>
        <a:bodyPr/>
        <a:lstStyle/>
        <a:p>
          <a:endParaRPr lang="zh-TW" altLang="en-US"/>
        </a:p>
      </dgm:t>
    </dgm:pt>
    <dgm:pt modelId="{D5665F90-7991-4271-A139-C1CB4F7E81F3}">
      <dgm:prSet/>
      <dgm:spPr/>
      <dgm:t>
        <a:bodyPr/>
        <a:lstStyle/>
        <a:p>
          <a:pPr rtl="0"/>
          <a:r>
            <a:rPr lang="zh-TW" altLang="en-US" dirty="0" smtClean="0"/>
            <a:t>時尚髮型</a:t>
          </a:r>
          <a:r>
            <a:rPr lang="en-US" altLang="zh-TW" dirty="0" smtClean="0">
              <a:solidFill>
                <a:srgbClr val="FF0000"/>
              </a:solidFill>
            </a:rPr>
            <a:t>(</a:t>
          </a:r>
          <a:r>
            <a:rPr lang="zh-TW" altLang="en-US" dirty="0" smtClean="0">
              <a:solidFill>
                <a:srgbClr val="FF0000"/>
              </a:solidFill>
            </a:rPr>
            <a:t>美容科</a:t>
          </a:r>
          <a:r>
            <a:rPr lang="en-US" altLang="zh-TW" dirty="0" smtClean="0">
              <a:solidFill>
                <a:srgbClr val="FF0000"/>
              </a:solidFill>
            </a:rPr>
            <a:t>)</a:t>
          </a:r>
          <a:endParaRPr lang="zh-TW" altLang="en-US" dirty="0">
            <a:solidFill>
              <a:srgbClr val="FF0000"/>
            </a:solidFill>
          </a:endParaRPr>
        </a:p>
      </dgm:t>
    </dgm:pt>
    <dgm:pt modelId="{BF32CB03-508E-4E9B-946E-318E1E04F408}" type="parTrans" cxnId="{EE9F942C-22AF-4E5A-9C9F-73B6FA389D34}">
      <dgm:prSet/>
      <dgm:spPr/>
      <dgm:t>
        <a:bodyPr/>
        <a:lstStyle/>
        <a:p>
          <a:endParaRPr lang="zh-TW" altLang="en-US"/>
        </a:p>
      </dgm:t>
    </dgm:pt>
    <dgm:pt modelId="{2D166ED6-9DC5-4379-A587-7D1656BB0AA2}" type="sibTrans" cxnId="{EE9F942C-22AF-4E5A-9C9F-73B6FA389D34}">
      <dgm:prSet/>
      <dgm:spPr/>
      <dgm:t>
        <a:bodyPr/>
        <a:lstStyle/>
        <a:p>
          <a:endParaRPr lang="zh-TW" altLang="en-US"/>
        </a:p>
      </dgm:t>
    </dgm:pt>
    <dgm:pt modelId="{9C864A26-8BDC-4A5D-805A-8BD2AB888D76}">
      <dgm:prSet/>
      <dgm:spPr/>
      <dgm:t>
        <a:bodyPr/>
        <a:lstStyle/>
        <a:p>
          <a:pPr rtl="0"/>
          <a:r>
            <a:rPr lang="zh-TW" altLang="en-US" dirty="0" smtClean="0"/>
            <a:t>新娘彩妝設計</a:t>
          </a:r>
          <a:endParaRPr lang="zh-TW" altLang="en-US" dirty="0"/>
        </a:p>
      </dgm:t>
    </dgm:pt>
    <dgm:pt modelId="{900F7B72-D0D3-4421-9300-76843375AC04}" type="parTrans" cxnId="{0DC4847C-A211-48E5-AC91-0EAE85B47903}">
      <dgm:prSet/>
      <dgm:spPr/>
      <dgm:t>
        <a:bodyPr/>
        <a:lstStyle/>
        <a:p>
          <a:endParaRPr lang="zh-TW" altLang="en-US"/>
        </a:p>
      </dgm:t>
    </dgm:pt>
    <dgm:pt modelId="{0CFAFF73-3617-4F76-B25C-22FC6C9D31A2}" type="sibTrans" cxnId="{0DC4847C-A211-48E5-AC91-0EAE85B47903}">
      <dgm:prSet/>
      <dgm:spPr/>
      <dgm:t>
        <a:bodyPr/>
        <a:lstStyle/>
        <a:p>
          <a:endParaRPr lang="zh-TW" altLang="en-US"/>
        </a:p>
      </dgm:t>
    </dgm:pt>
    <dgm:pt modelId="{86C10155-DB67-4478-A3A5-D0C8715FD2DA}">
      <dgm:prSet/>
      <dgm:spPr/>
      <dgm:t>
        <a:bodyPr/>
        <a:lstStyle/>
        <a:p>
          <a:pPr rtl="0"/>
          <a:r>
            <a:rPr lang="zh-TW" altLang="en-US" dirty="0" smtClean="0"/>
            <a:t>時尚造型</a:t>
          </a:r>
          <a:endParaRPr lang="zh-TW" altLang="en-US" dirty="0"/>
        </a:p>
      </dgm:t>
    </dgm:pt>
    <dgm:pt modelId="{3FC68DA7-3AC3-48A1-B04B-163D1C4EB604}" type="parTrans" cxnId="{CB62765F-8307-47B7-BD12-F0295689062D}">
      <dgm:prSet/>
      <dgm:spPr/>
      <dgm:t>
        <a:bodyPr/>
        <a:lstStyle/>
        <a:p>
          <a:endParaRPr lang="zh-TW" altLang="en-US"/>
        </a:p>
      </dgm:t>
    </dgm:pt>
    <dgm:pt modelId="{ACEF7C05-884F-4B06-A3EB-C53FB49B7AE9}" type="sibTrans" cxnId="{CB62765F-8307-47B7-BD12-F0295689062D}">
      <dgm:prSet/>
      <dgm:spPr/>
      <dgm:t>
        <a:bodyPr/>
        <a:lstStyle/>
        <a:p>
          <a:endParaRPr lang="zh-TW" altLang="en-US"/>
        </a:p>
      </dgm:t>
    </dgm:pt>
    <dgm:pt modelId="{9B39ED1F-723F-4F34-BA44-8E802BD81BB6}">
      <dgm:prSet/>
      <dgm:spPr/>
      <dgm:t>
        <a:bodyPr/>
        <a:lstStyle/>
        <a:p>
          <a:pPr rtl="0"/>
          <a:r>
            <a:rPr lang="zh-TW" altLang="en-US" dirty="0" smtClean="0"/>
            <a:t>戲劇彩妝</a:t>
          </a:r>
          <a:r>
            <a:rPr lang="en-US" altLang="zh-TW" dirty="0" smtClean="0">
              <a:solidFill>
                <a:srgbClr val="FF0000"/>
              </a:solidFill>
            </a:rPr>
            <a:t>(</a:t>
          </a:r>
          <a:r>
            <a:rPr lang="zh-TW" altLang="en-US" dirty="0" smtClean="0">
              <a:solidFill>
                <a:srgbClr val="FF0000"/>
              </a:solidFill>
            </a:rPr>
            <a:t>時尚科</a:t>
          </a:r>
          <a:r>
            <a:rPr lang="en-US" altLang="zh-TW" dirty="0" smtClean="0">
              <a:solidFill>
                <a:srgbClr val="FF0000"/>
              </a:solidFill>
            </a:rPr>
            <a:t>)</a:t>
          </a:r>
          <a:endParaRPr lang="zh-TW" altLang="en-US" dirty="0">
            <a:solidFill>
              <a:srgbClr val="FF0000"/>
            </a:solidFill>
          </a:endParaRPr>
        </a:p>
      </dgm:t>
    </dgm:pt>
    <dgm:pt modelId="{D52A5133-ACCF-470C-984B-7A39DC0021A0}" type="parTrans" cxnId="{FD894646-B82A-40FB-8E6E-FD0E093E76A5}">
      <dgm:prSet/>
      <dgm:spPr/>
      <dgm:t>
        <a:bodyPr/>
        <a:lstStyle/>
        <a:p>
          <a:endParaRPr lang="zh-TW" altLang="en-US"/>
        </a:p>
      </dgm:t>
    </dgm:pt>
    <dgm:pt modelId="{DADBD029-5B87-4CA8-A200-932CE55CFCC0}" type="sibTrans" cxnId="{FD894646-B82A-40FB-8E6E-FD0E093E76A5}">
      <dgm:prSet/>
      <dgm:spPr/>
      <dgm:t>
        <a:bodyPr/>
        <a:lstStyle/>
        <a:p>
          <a:endParaRPr lang="zh-TW" altLang="en-US"/>
        </a:p>
      </dgm:t>
    </dgm:pt>
    <dgm:pt modelId="{71DA7193-F6D0-4C8B-9203-EF6D62E60C01}">
      <dgm:prSet/>
      <dgm:spPr/>
      <dgm:t>
        <a:bodyPr/>
        <a:lstStyle/>
        <a:p>
          <a:pPr rtl="0"/>
          <a:r>
            <a:rPr lang="zh-TW" altLang="en-US" dirty="0" smtClean="0"/>
            <a:t>創意茶飲調製實習</a:t>
          </a:r>
          <a:endParaRPr lang="zh-TW" altLang="en-US" dirty="0"/>
        </a:p>
      </dgm:t>
    </dgm:pt>
    <dgm:pt modelId="{75CEE19D-200C-47D6-B2D0-C2687CF4DEBC}" type="parTrans" cxnId="{20500D0C-CB7F-4C63-8F7D-043EC112C17F}">
      <dgm:prSet/>
      <dgm:spPr/>
      <dgm:t>
        <a:bodyPr/>
        <a:lstStyle/>
        <a:p>
          <a:endParaRPr lang="zh-TW" altLang="en-US"/>
        </a:p>
      </dgm:t>
    </dgm:pt>
    <dgm:pt modelId="{1C23BA14-9829-4F0D-BC63-9A905C5472D6}" type="sibTrans" cxnId="{20500D0C-CB7F-4C63-8F7D-043EC112C17F}">
      <dgm:prSet/>
      <dgm:spPr/>
      <dgm:t>
        <a:bodyPr/>
        <a:lstStyle/>
        <a:p>
          <a:endParaRPr lang="zh-TW" altLang="en-US"/>
        </a:p>
      </dgm:t>
    </dgm:pt>
    <dgm:pt modelId="{097DDFBD-9273-46CF-8BCF-D9331EB43E00}">
      <dgm:prSet/>
      <dgm:spPr/>
      <dgm:t>
        <a:bodyPr/>
        <a:lstStyle/>
        <a:p>
          <a:pPr rtl="0"/>
          <a:r>
            <a:rPr lang="zh-TW" altLang="en-US" dirty="0" smtClean="0"/>
            <a:t>地方小吃製作</a:t>
          </a:r>
          <a:endParaRPr lang="zh-TW" altLang="en-US" dirty="0"/>
        </a:p>
      </dgm:t>
    </dgm:pt>
    <dgm:pt modelId="{B735CAF3-5812-46A1-B696-2509076D4B37}" type="parTrans" cxnId="{87A8A054-4851-4626-82E8-8A5C7EF79410}">
      <dgm:prSet/>
      <dgm:spPr/>
      <dgm:t>
        <a:bodyPr/>
        <a:lstStyle/>
        <a:p>
          <a:endParaRPr lang="zh-TW" altLang="en-US"/>
        </a:p>
      </dgm:t>
    </dgm:pt>
    <dgm:pt modelId="{9B497781-F20E-41D6-B717-DB0C00979781}" type="sibTrans" cxnId="{87A8A054-4851-4626-82E8-8A5C7EF79410}">
      <dgm:prSet/>
      <dgm:spPr/>
      <dgm:t>
        <a:bodyPr/>
        <a:lstStyle/>
        <a:p>
          <a:endParaRPr lang="zh-TW" altLang="en-US"/>
        </a:p>
      </dgm:t>
    </dgm:pt>
    <dgm:pt modelId="{5AEBC736-FCD5-4BC2-B601-781C16572559}">
      <dgm:prSet/>
      <dgm:spPr/>
      <dgm:t>
        <a:bodyPr/>
        <a:lstStyle/>
        <a:p>
          <a:pPr rtl="0"/>
          <a:r>
            <a:rPr lang="zh-TW" altLang="en-US" dirty="0" smtClean="0"/>
            <a:t>旅館實務</a:t>
          </a:r>
          <a:r>
            <a:rPr lang="en-US" altLang="zh-TW" dirty="0" smtClean="0">
              <a:solidFill>
                <a:srgbClr val="FF0000"/>
              </a:solidFill>
            </a:rPr>
            <a:t>(</a:t>
          </a:r>
          <a:r>
            <a:rPr lang="zh-TW" altLang="en-US" dirty="0" smtClean="0">
              <a:solidFill>
                <a:srgbClr val="FF0000"/>
              </a:solidFill>
            </a:rPr>
            <a:t>餐飲科</a:t>
          </a:r>
          <a:r>
            <a:rPr lang="en-US" altLang="zh-TW" dirty="0" smtClean="0">
              <a:solidFill>
                <a:srgbClr val="FF0000"/>
              </a:solidFill>
            </a:rPr>
            <a:t>)</a:t>
          </a:r>
          <a:endParaRPr lang="zh-TW" altLang="en-US" dirty="0">
            <a:solidFill>
              <a:srgbClr val="FF0000"/>
            </a:solidFill>
          </a:endParaRPr>
        </a:p>
      </dgm:t>
    </dgm:pt>
    <dgm:pt modelId="{5401EC23-D326-4B83-B2EE-F31F1FEE3459}" type="parTrans" cxnId="{CF2BC6D9-F68D-4626-A0F2-B2B9D98C20B0}">
      <dgm:prSet/>
      <dgm:spPr/>
      <dgm:t>
        <a:bodyPr/>
        <a:lstStyle/>
        <a:p>
          <a:endParaRPr lang="zh-TW" altLang="en-US"/>
        </a:p>
      </dgm:t>
    </dgm:pt>
    <dgm:pt modelId="{3E5B4B1B-CFB9-426E-B104-07FE266580F8}" type="sibTrans" cxnId="{CF2BC6D9-F68D-4626-A0F2-B2B9D98C20B0}">
      <dgm:prSet/>
      <dgm:spPr/>
      <dgm:t>
        <a:bodyPr/>
        <a:lstStyle/>
        <a:p>
          <a:endParaRPr lang="zh-TW" altLang="en-US"/>
        </a:p>
      </dgm:t>
    </dgm:pt>
    <dgm:pt modelId="{6768AC2A-B095-4F10-8687-B80657176745}">
      <dgm:prSet/>
      <dgm:spPr/>
      <dgm:t>
        <a:bodyPr/>
        <a:lstStyle/>
        <a:p>
          <a:pPr rtl="0"/>
          <a:r>
            <a:rPr lang="zh-TW" altLang="en-US" dirty="0" smtClean="0"/>
            <a:t>芳療指壓</a:t>
          </a:r>
          <a:endParaRPr lang="zh-TW" altLang="en-US" dirty="0"/>
        </a:p>
      </dgm:t>
    </dgm:pt>
    <dgm:pt modelId="{67877C58-F177-4128-91CE-E9F8E72940AA}" type="parTrans" cxnId="{705F64C3-2FE7-464D-B6C1-E58F00C14EF6}">
      <dgm:prSet/>
      <dgm:spPr/>
      <dgm:t>
        <a:bodyPr/>
        <a:lstStyle/>
        <a:p>
          <a:endParaRPr lang="zh-TW" altLang="en-US"/>
        </a:p>
      </dgm:t>
    </dgm:pt>
    <dgm:pt modelId="{A09D82FF-47B2-481B-9D6E-EDB6ED85031F}" type="sibTrans" cxnId="{705F64C3-2FE7-464D-B6C1-E58F00C14EF6}">
      <dgm:prSet/>
      <dgm:spPr/>
      <dgm:t>
        <a:bodyPr/>
        <a:lstStyle/>
        <a:p>
          <a:endParaRPr lang="zh-TW" altLang="en-US"/>
        </a:p>
      </dgm:t>
    </dgm:pt>
    <dgm:pt modelId="{BBC31313-EEB1-47F6-AF28-B01A175530D5}">
      <dgm:prSet/>
      <dgm:spPr/>
      <dgm:t>
        <a:bodyPr/>
        <a:lstStyle/>
        <a:p>
          <a:pPr rtl="0"/>
          <a:r>
            <a:rPr lang="zh-TW" altLang="en-US" dirty="0" smtClean="0"/>
            <a:t>美顏美體實務</a:t>
          </a:r>
          <a:endParaRPr lang="zh-TW" altLang="en-US" dirty="0"/>
        </a:p>
      </dgm:t>
    </dgm:pt>
    <dgm:pt modelId="{C78EFC6D-A870-4DEA-B665-40E69C3302BD}" type="parTrans" cxnId="{C4F05F25-F788-47EC-BEDE-9E7BEC095DF5}">
      <dgm:prSet/>
      <dgm:spPr/>
      <dgm:t>
        <a:bodyPr/>
        <a:lstStyle/>
        <a:p>
          <a:endParaRPr lang="zh-TW" altLang="en-US"/>
        </a:p>
      </dgm:t>
    </dgm:pt>
    <dgm:pt modelId="{70F75C2B-30BB-4620-8DC2-88D9C0150229}" type="sibTrans" cxnId="{C4F05F25-F788-47EC-BEDE-9E7BEC095DF5}">
      <dgm:prSet/>
      <dgm:spPr/>
      <dgm:t>
        <a:bodyPr/>
        <a:lstStyle/>
        <a:p>
          <a:endParaRPr lang="zh-TW" altLang="en-US"/>
        </a:p>
      </dgm:t>
    </dgm:pt>
    <dgm:pt modelId="{8E7E4D75-00DE-46EC-873C-95DFA9FF3B7B}">
      <dgm:prSet/>
      <dgm:spPr/>
      <dgm:t>
        <a:bodyPr/>
        <a:lstStyle/>
        <a:p>
          <a:pPr rtl="0"/>
          <a:r>
            <a:rPr lang="zh-TW" altLang="en-US" dirty="0" smtClean="0"/>
            <a:t>藝術指甲</a:t>
          </a:r>
          <a:endParaRPr lang="zh-TW" altLang="en-US" dirty="0"/>
        </a:p>
      </dgm:t>
    </dgm:pt>
    <dgm:pt modelId="{A7CED1C2-3FCE-4869-A929-F378C9A39A1A}" type="parTrans" cxnId="{07E31B9C-4396-4638-9152-DF675E9CBC84}">
      <dgm:prSet/>
      <dgm:spPr/>
      <dgm:t>
        <a:bodyPr/>
        <a:lstStyle/>
        <a:p>
          <a:endParaRPr lang="zh-TW" altLang="en-US"/>
        </a:p>
      </dgm:t>
    </dgm:pt>
    <dgm:pt modelId="{BC2E597F-ED4D-4110-B18E-AD6499FFE203}" type="sibTrans" cxnId="{07E31B9C-4396-4638-9152-DF675E9CBC84}">
      <dgm:prSet/>
      <dgm:spPr/>
      <dgm:t>
        <a:bodyPr/>
        <a:lstStyle/>
        <a:p>
          <a:endParaRPr lang="zh-TW" altLang="en-US"/>
        </a:p>
      </dgm:t>
    </dgm:pt>
    <dgm:pt modelId="{411D0465-AB30-456D-ABF6-AAC2998CB33B}">
      <dgm:prSet/>
      <dgm:spPr/>
      <dgm:t>
        <a:bodyPr/>
        <a:lstStyle/>
        <a:p>
          <a:pPr rtl="0"/>
          <a:r>
            <a:rPr lang="zh-TW" altLang="en-US" dirty="0" smtClean="0"/>
            <a:t>美髮實務</a:t>
          </a:r>
          <a:r>
            <a:rPr lang="en-US" altLang="zh-TW" dirty="0" smtClean="0">
              <a:solidFill>
                <a:srgbClr val="FF0000"/>
              </a:solidFill>
            </a:rPr>
            <a:t>(</a:t>
          </a:r>
          <a:r>
            <a:rPr lang="zh-TW" altLang="en-US" dirty="0" smtClean="0">
              <a:solidFill>
                <a:srgbClr val="FF0000"/>
              </a:solidFill>
            </a:rPr>
            <a:t>家政群</a:t>
          </a:r>
          <a:r>
            <a:rPr lang="en-US" altLang="zh-TW" dirty="0" smtClean="0">
              <a:solidFill>
                <a:srgbClr val="FF0000"/>
              </a:solidFill>
            </a:rPr>
            <a:t>)</a:t>
          </a:r>
          <a:endParaRPr lang="zh-TW" altLang="en-US" dirty="0">
            <a:solidFill>
              <a:srgbClr val="FF0000"/>
            </a:solidFill>
          </a:endParaRPr>
        </a:p>
      </dgm:t>
    </dgm:pt>
    <dgm:pt modelId="{AF717621-919E-4C3D-93B0-97EFCB270763}" type="parTrans" cxnId="{65E5E296-3419-44E9-B793-6949B1648169}">
      <dgm:prSet/>
      <dgm:spPr/>
      <dgm:t>
        <a:bodyPr/>
        <a:lstStyle/>
        <a:p>
          <a:endParaRPr lang="zh-TW" altLang="en-US"/>
        </a:p>
      </dgm:t>
    </dgm:pt>
    <dgm:pt modelId="{E9C2E565-488E-4C71-8BB9-8F8C280E8235}" type="sibTrans" cxnId="{65E5E296-3419-44E9-B793-6949B1648169}">
      <dgm:prSet/>
      <dgm:spPr/>
      <dgm:t>
        <a:bodyPr/>
        <a:lstStyle/>
        <a:p>
          <a:endParaRPr lang="zh-TW" altLang="en-US"/>
        </a:p>
      </dgm:t>
    </dgm:pt>
    <dgm:pt modelId="{337D94FB-69A4-43B6-9B09-657A5097DD35}">
      <dgm:prSet/>
      <dgm:spPr/>
      <dgm:t>
        <a:bodyPr/>
        <a:lstStyle/>
        <a:p>
          <a:pPr rtl="0"/>
          <a:endParaRPr lang="zh-TW" altLang="en-US" dirty="0"/>
        </a:p>
      </dgm:t>
    </dgm:pt>
    <dgm:pt modelId="{D5B8A954-C666-4283-B937-11DEE0295ACB}" type="parTrans" cxnId="{30EFDB18-F8D2-4F76-9575-D18456B09F7D}">
      <dgm:prSet/>
      <dgm:spPr/>
      <dgm:t>
        <a:bodyPr/>
        <a:lstStyle/>
        <a:p>
          <a:endParaRPr lang="zh-TW" altLang="en-US"/>
        </a:p>
      </dgm:t>
    </dgm:pt>
    <dgm:pt modelId="{A838CDFD-2104-4511-AEB6-BC4E2DDFB2FD}" type="sibTrans" cxnId="{30EFDB18-F8D2-4F76-9575-D18456B09F7D}">
      <dgm:prSet/>
      <dgm:spPr/>
      <dgm:t>
        <a:bodyPr/>
        <a:lstStyle/>
        <a:p>
          <a:endParaRPr lang="zh-TW" altLang="en-US"/>
        </a:p>
      </dgm:t>
    </dgm:pt>
    <dgm:pt modelId="{278A12D4-E7AC-4937-ADAF-B4FE6A88D71F}">
      <dgm:prSet/>
      <dgm:spPr/>
      <dgm:t>
        <a:bodyPr/>
        <a:lstStyle/>
        <a:p>
          <a:pPr rtl="0"/>
          <a:endParaRPr lang="zh-TW" altLang="en-US" dirty="0"/>
        </a:p>
      </dgm:t>
    </dgm:pt>
    <dgm:pt modelId="{9BA0695F-DC22-4ADA-8C0F-3A16673E52C9}" type="parTrans" cxnId="{EDF7D480-63FB-499A-81AC-8BBFCD9A8A87}">
      <dgm:prSet/>
      <dgm:spPr/>
      <dgm:t>
        <a:bodyPr/>
        <a:lstStyle/>
        <a:p>
          <a:endParaRPr lang="zh-TW" altLang="en-US"/>
        </a:p>
      </dgm:t>
    </dgm:pt>
    <dgm:pt modelId="{74D54185-D9C0-4301-8361-EED211874854}" type="sibTrans" cxnId="{EDF7D480-63FB-499A-81AC-8BBFCD9A8A87}">
      <dgm:prSet/>
      <dgm:spPr/>
      <dgm:t>
        <a:bodyPr/>
        <a:lstStyle/>
        <a:p>
          <a:endParaRPr lang="zh-TW" altLang="en-US"/>
        </a:p>
      </dgm:t>
    </dgm:pt>
    <dgm:pt modelId="{B02C7C80-5218-4208-9412-9A289476DABC}" type="pres">
      <dgm:prSet presAssocID="{BEE4F7B7-6F60-4DBB-8E0C-028AE28944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EFE45B-066C-4BF6-AFBE-E5A46A21A138}" type="pres">
      <dgm:prSet presAssocID="{0C1E5580-22AA-4B6E-A4F9-34F9588B3CE4}" presName="composite" presStyleCnt="0"/>
      <dgm:spPr/>
    </dgm:pt>
    <dgm:pt modelId="{A3E4080F-64C4-473D-B429-6A1D82ABBEE8}" type="pres">
      <dgm:prSet presAssocID="{0C1E5580-22AA-4B6E-A4F9-34F9588B3CE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596F1B-DE2D-4C3C-B77D-76800711143C}" type="pres">
      <dgm:prSet presAssocID="{0C1E5580-22AA-4B6E-A4F9-34F9588B3CE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C52C8B-70BB-4447-854B-7F06CB7DCE43}" type="pres">
      <dgm:prSet presAssocID="{33DB4551-D9E6-4114-BC02-03D4FEA4AA21}" presName="space" presStyleCnt="0"/>
      <dgm:spPr/>
    </dgm:pt>
    <dgm:pt modelId="{60156F8E-DF06-4486-BDAB-F137A74B7E7A}" type="pres">
      <dgm:prSet presAssocID="{92931792-7131-4E3A-93A1-31BEF9E67B38}" presName="composite" presStyleCnt="0"/>
      <dgm:spPr/>
    </dgm:pt>
    <dgm:pt modelId="{C158EE95-ECAE-4D2B-871C-76E01F536A94}" type="pres">
      <dgm:prSet presAssocID="{92931792-7131-4E3A-93A1-31BEF9E67B3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FBA3C9-6130-4D65-B580-C33AE03A91A5}" type="pres">
      <dgm:prSet presAssocID="{92931792-7131-4E3A-93A1-31BEF9E67B3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69BB6E-CBC5-4A7E-AF66-C85FEC6DC3C8}" type="pres">
      <dgm:prSet presAssocID="{D7D03F16-0F63-453C-98DA-F22DF5329C6E}" presName="space" presStyleCnt="0"/>
      <dgm:spPr/>
    </dgm:pt>
    <dgm:pt modelId="{7A7A27A4-03EF-4BF5-B324-AAA8B1B70F4B}" type="pres">
      <dgm:prSet presAssocID="{F265B50E-EE7B-4274-8261-9B54BC6A4122}" presName="composite" presStyleCnt="0"/>
      <dgm:spPr/>
    </dgm:pt>
    <dgm:pt modelId="{484CD645-B5D4-47CC-9C2B-E6ECA924D762}" type="pres">
      <dgm:prSet presAssocID="{F265B50E-EE7B-4274-8261-9B54BC6A412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BC3ADD-EB6B-4232-A8EC-49387FEA5050}" type="pres">
      <dgm:prSet presAssocID="{F265B50E-EE7B-4274-8261-9B54BC6A412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0C1063-972A-491C-8F0A-0565BC35B049}" type="presOf" srcId="{2D783A37-A481-4947-934B-DF739493B392}" destId="{E8FBA3C9-6130-4D65-B580-C33AE03A91A5}" srcOrd="0" destOrd="1" presId="urn:microsoft.com/office/officeart/2005/8/layout/hList1"/>
    <dgm:cxn modelId="{3929CD2C-A5E2-4015-93F5-F5021CC4E551}" type="presOf" srcId="{BEE4F7B7-6F60-4DBB-8E0C-028AE28944CC}" destId="{B02C7C80-5218-4208-9412-9A289476DABC}" srcOrd="0" destOrd="0" presId="urn:microsoft.com/office/officeart/2005/8/layout/hList1"/>
    <dgm:cxn modelId="{1005F5F4-A9C4-4932-A523-A713ED9545AD}" type="presOf" srcId="{8E7E4D75-00DE-46EC-873C-95DFA9FF3B7B}" destId="{D5BC3ADD-EB6B-4232-A8EC-49387FEA5050}" srcOrd="0" destOrd="3" presId="urn:microsoft.com/office/officeart/2005/8/layout/hList1"/>
    <dgm:cxn modelId="{7CCB94FF-2E3A-457F-90C7-1314F6376FC3}" type="presOf" srcId="{411D0465-AB30-456D-ABF6-AAC2998CB33B}" destId="{D5BC3ADD-EB6B-4232-A8EC-49387FEA5050}" srcOrd="0" destOrd="4" presId="urn:microsoft.com/office/officeart/2005/8/layout/hList1"/>
    <dgm:cxn modelId="{5C18B940-E107-4CE6-815F-F443784C241E}" srcId="{BEE4F7B7-6F60-4DBB-8E0C-028AE28944CC}" destId="{0C1E5580-22AA-4B6E-A4F9-34F9588B3CE4}" srcOrd="0" destOrd="0" parTransId="{F02DDCFE-0E22-4292-B829-E0562957B478}" sibTransId="{33DB4551-D9E6-4114-BC02-03D4FEA4AA21}"/>
    <dgm:cxn modelId="{65E5E296-3419-44E9-B793-6949B1648169}" srcId="{F265B50E-EE7B-4274-8261-9B54BC6A4122}" destId="{411D0465-AB30-456D-ABF6-AAC2998CB33B}" srcOrd="4" destOrd="0" parTransId="{AF717621-919E-4C3D-93B0-97EFCB270763}" sibTransId="{E9C2E565-488E-4C71-8BB9-8F8C280E8235}"/>
    <dgm:cxn modelId="{5AD5B1F8-7C81-4F3F-A343-BD70F34FB69A}" type="presOf" srcId="{E47EC991-1955-4545-AA9E-DFC497C5EDAC}" destId="{E8FBA3C9-6130-4D65-B580-C33AE03A91A5}" srcOrd="0" destOrd="0" presId="urn:microsoft.com/office/officeart/2005/8/layout/hList1"/>
    <dgm:cxn modelId="{EDF7D480-63FB-499A-81AC-8BBFCD9A8A87}" srcId="{92931792-7131-4E3A-93A1-31BEF9E67B38}" destId="{278A12D4-E7AC-4937-ADAF-B4FE6A88D71F}" srcOrd="7" destOrd="0" parTransId="{9BA0695F-DC22-4ADA-8C0F-3A16673E52C9}" sibTransId="{74D54185-D9C0-4301-8361-EED211874854}"/>
    <dgm:cxn modelId="{B1D8266C-DAB0-4EBD-A4B5-EF59F467D9EE}" type="presOf" srcId="{0C1E5580-22AA-4B6E-A4F9-34F9588B3CE4}" destId="{A3E4080F-64C4-473D-B429-6A1D82ABBEE8}" srcOrd="0" destOrd="0" presId="urn:microsoft.com/office/officeart/2005/8/layout/hList1"/>
    <dgm:cxn modelId="{27AE9465-F328-4A34-8AE1-3EFF7DE1C44F}" srcId="{0C1E5580-22AA-4B6E-A4F9-34F9588B3CE4}" destId="{B82203CE-2BA3-4354-BC7D-4B28A7957681}" srcOrd="8" destOrd="0" parTransId="{F87E4B6F-7C6B-4EFA-855B-E5D22566A7D1}" sibTransId="{EDE38C53-6EE6-4A79-A2AC-8DE1652EB4CA}"/>
    <dgm:cxn modelId="{4FB8A04B-B430-42F3-957F-F65370A447D0}" type="presOf" srcId="{B9A197D5-9CA5-41E9-9B8A-A234670EFEF0}" destId="{A1596F1B-DE2D-4C3C-B77D-76800711143C}" srcOrd="0" destOrd="3" presId="urn:microsoft.com/office/officeart/2005/8/layout/hList1"/>
    <dgm:cxn modelId="{A57774E4-889A-49A4-945B-0AE560605360}" type="presOf" srcId="{9B39ED1F-723F-4F34-BA44-8E802BD81BB6}" destId="{E8FBA3C9-6130-4D65-B580-C33AE03A91A5}" srcOrd="0" destOrd="6" presId="urn:microsoft.com/office/officeart/2005/8/layout/hList1"/>
    <dgm:cxn modelId="{30EFDB18-F8D2-4F76-9575-D18456B09F7D}" srcId="{92931792-7131-4E3A-93A1-31BEF9E67B38}" destId="{337D94FB-69A4-43B6-9B09-657A5097DD35}" srcOrd="3" destOrd="0" parTransId="{D5B8A954-C666-4283-B937-11DEE0295ACB}" sibTransId="{A838CDFD-2104-4511-AEB6-BC4E2DDFB2FD}"/>
    <dgm:cxn modelId="{595C2630-B46D-476A-9879-D6822C801B3E}" srcId="{0C1E5580-22AA-4B6E-A4F9-34F9588B3CE4}" destId="{7AF75AA0-725D-4711-8FE0-0027D2E38844}" srcOrd="4" destOrd="0" parTransId="{736AC80A-7CD6-420A-9660-F12B36166384}" sibTransId="{E4421396-DECC-4297-9EAC-6D2FE1683341}"/>
    <dgm:cxn modelId="{C3035256-5D93-4458-A95D-D83C116547EA}" type="presOf" srcId="{F265B50E-EE7B-4274-8261-9B54BC6A4122}" destId="{484CD645-B5D4-47CC-9C2B-E6ECA924D762}" srcOrd="0" destOrd="0" presId="urn:microsoft.com/office/officeart/2005/8/layout/hList1"/>
    <dgm:cxn modelId="{C4F05F25-F788-47EC-BEDE-9E7BEC095DF5}" srcId="{F265B50E-EE7B-4274-8261-9B54BC6A4122}" destId="{BBC31313-EEB1-47F6-AF28-B01A175530D5}" srcOrd="2" destOrd="0" parTransId="{C78EFC6D-A870-4DEA-B665-40E69C3302BD}" sibTransId="{70F75C2B-30BB-4620-8DC2-88D9C0150229}"/>
    <dgm:cxn modelId="{93332D3B-7278-4319-8FA2-AA4703DE4469}" srcId="{BEE4F7B7-6F60-4DBB-8E0C-028AE28944CC}" destId="{92931792-7131-4E3A-93A1-31BEF9E67B38}" srcOrd="1" destOrd="0" parTransId="{EE94917E-70CF-4B31-A318-92078DEC2D20}" sibTransId="{D7D03F16-0F63-453C-98DA-F22DF5329C6E}"/>
    <dgm:cxn modelId="{E10C2FFD-A580-476E-95F4-4772D636BA3A}" srcId="{0C1E5580-22AA-4B6E-A4F9-34F9588B3CE4}" destId="{5CE7CE2C-7693-45EF-8652-4AC6CF2B55C4}" srcOrd="6" destOrd="0" parTransId="{688BF6D5-3050-4D65-B171-43C6D755AF06}" sibTransId="{CB57B4ED-9E7C-463B-88C8-DE4C691C4496}"/>
    <dgm:cxn modelId="{5117E526-C79E-45A1-BBE0-8011D255FA0B}" type="presOf" srcId="{6768AC2A-B095-4F10-8687-B80657176745}" destId="{D5BC3ADD-EB6B-4232-A8EC-49387FEA5050}" srcOrd="0" destOrd="1" presId="urn:microsoft.com/office/officeart/2005/8/layout/hList1"/>
    <dgm:cxn modelId="{6493FBAF-73D9-4B96-ABC2-C758883B68ED}" type="presOf" srcId="{EC67ED03-F5A6-4130-AAC2-4B41E2AF47B4}" destId="{A1596F1B-DE2D-4C3C-B77D-76800711143C}" srcOrd="0" destOrd="0" presId="urn:microsoft.com/office/officeart/2005/8/layout/hList1"/>
    <dgm:cxn modelId="{C058D4F4-1C90-4A36-BD9E-8D428A955FBE}" type="presOf" srcId="{C4C4A1B7-6D7C-49BB-91ED-6056EC483C3E}" destId="{A1596F1B-DE2D-4C3C-B77D-76800711143C}" srcOrd="0" destOrd="7" presId="urn:microsoft.com/office/officeart/2005/8/layout/hList1"/>
    <dgm:cxn modelId="{EE9F942C-22AF-4E5A-9C9F-73B6FA389D34}" srcId="{92931792-7131-4E3A-93A1-31BEF9E67B38}" destId="{D5665F90-7991-4271-A139-C1CB4F7E81F3}" srcOrd="2" destOrd="0" parTransId="{BF32CB03-508E-4E9B-946E-318E1E04F408}" sibTransId="{2D166ED6-9DC5-4379-A587-7D1656BB0AA2}"/>
    <dgm:cxn modelId="{64395E61-795A-4519-814E-C2D389ED9664}" type="presOf" srcId="{86C10155-DB67-4478-A3A5-D0C8715FD2DA}" destId="{E8FBA3C9-6130-4D65-B580-C33AE03A91A5}" srcOrd="0" destOrd="5" presId="urn:microsoft.com/office/officeart/2005/8/layout/hList1"/>
    <dgm:cxn modelId="{68B74047-D099-4BB3-A946-97F941C8D6AC}" type="presOf" srcId="{B82203CE-2BA3-4354-BC7D-4B28A7957681}" destId="{A1596F1B-DE2D-4C3C-B77D-76800711143C}" srcOrd="0" destOrd="8" presId="urn:microsoft.com/office/officeart/2005/8/layout/hList1"/>
    <dgm:cxn modelId="{87A8A054-4851-4626-82E8-8A5C7EF79410}" srcId="{92931792-7131-4E3A-93A1-31BEF9E67B38}" destId="{097DDFBD-9273-46CF-8BCF-D9331EB43E00}" srcOrd="9" destOrd="0" parTransId="{B735CAF3-5812-46A1-B696-2509076D4B37}" sibTransId="{9B497781-F20E-41D6-B717-DB0C00979781}"/>
    <dgm:cxn modelId="{9D63E86D-8285-4F09-A281-F4FF0EAFFB83}" type="presOf" srcId="{89D04974-2191-4239-BA31-5BCAF3F162EE}" destId="{A1596F1B-DE2D-4C3C-B77D-76800711143C}" srcOrd="0" destOrd="1" presId="urn:microsoft.com/office/officeart/2005/8/layout/hList1"/>
    <dgm:cxn modelId="{1F882004-6C5D-4F24-A4E2-ECEFDD9EA58C}" type="presOf" srcId="{9C864A26-8BDC-4A5D-805A-8BD2AB888D76}" destId="{E8FBA3C9-6130-4D65-B580-C33AE03A91A5}" srcOrd="0" destOrd="4" presId="urn:microsoft.com/office/officeart/2005/8/layout/hList1"/>
    <dgm:cxn modelId="{DE797A55-1BA9-4B71-876F-5DD859A2AA9E}" type="presOf" srcId="{D5665F90-7991-4271-A139-C1CB4F7E81F3}" destId="{E8FBA3C9-6130-4D65-B580-C33AE03A91A5}" srcOrd="0" destOrd="2" presId="urn:microsoft.com/office/officeart/2005/8/layout/hList1"/>
    <dgm:cxn modelId="{74E41E8D-F7FF-4DC3-A048-1890A9D4038C}" srcId="{0C1E5580-22AA-4B6E-A4F9-34F9588B3CE4}" destId="{B9A197D5-9CA5-41E9-9B8A-A234670EFEF0}" srcOrd="3" destOrd="0" parTransId="{9591F911-C820-48A0-B320-0B8CD5C745E5}" sibTransId="{949F1A07-0EF6-478C-B30F-3DBFDC13ED9F}"/>
    <dgm:cxn modelId="{20500D0C-CB7F-4C63-8F7D-043EC112C17F}" srcId="{92931792-7131-4E3A-93A1-31BEF9E67B38}" destId="{71DA7193-F6D0-4C8B-9203-EF6D62E60C01}" srcOrd="8" destOrd="0" parTransId="{75CEE19D-200C-47D6-B2D0-C2687CF4DEBC}" sibTransId="{1C23BA14-9829-4F0D-BC63-9A905C5472D6}"/>
    <dgm:cxn modelId="{CFA2FB73-E4EF-49FD-943E-7855829BC862}" type="presOf" srcId="{278A12D4-E7AC-4937-ADAF-B4FE6A88D71F}" destId="{E8FBA3C9-6130-4D65-B580-C33AE03A91A5}" srcOrd="0" destOrd="7" presId="urn:microsoft.com/office/officeart/2005/8/layout/hList1"/>
    <dgm:cxn modelId="{D8433C8C-0BBB-4A7D-ACC1-A57AC7D35554}" type="presOf" srcId="{5AEBC736-FCD5-4BC2-B601-781C16572559}" destId="{E8FBA3C9-6130-4D65-B580-C33AE03A91A5}" srcOrd="0" destOrd="10" presId="urn:microsoft.com/office/officeart/2005/8/layout/hList1"/>
    <dgm:cxn modelId="{0DC4847C-A211-48E5-AC91-0EAE85B47903}" srcId="{92931792-7131-4E3A-93A1-31BEF9E67B38}" destId="{9C864A26-8BDC-4A5D-805A-8BD2AB888D76}" srcOrd="4" destOrd="0" parTransId="{900F7B72-D0D3-4421-9300-76843375AC04}" sibTransId="{0CFAFF73-3617-4F76-B25C-22FC6C9D31A2}"/>
    <dgm:cxn modelId="{08609346-71EF-4779-B496-0BEF6A17AF88}" type="presOf" srcId="{097DDFBD-9273-46CF-8BCF-D9331EB43E00}" destId="{E8FBA3C9-6130-4D65-B580-C33AE03A91A5}" srcOrd="0" destOrd="9" presId="urn:microsoft.com/office/officeart/2005/8/layout/hList1"/>
    <dgm:cxn modelId="{5FD07753-E3BE-4F51-8189-2B724689B68A}" type="presOf" srcId="{BBC31313-EEB1-47F6-AF28-B01A175530D5}" destId="{D5BC3ADD-EB6B-4232-A8EC-49387FEA5050}" srcOrd="0" destOrd="2" presId="urn:microsoft.com/office/officeart/2005/8/layout/hList1"/>
    <dgm:cxn modelId="{08B26567-E8A9-4C94-A372-8831BE94CC07}" srcId="{BEE4F7B7-6F60-4DBB-8E0C-028AE28944CC}" destId="{F265B50E-EE7B-4274-8261-9B54BC6A4122}" srcOrd="2" destOrd="0" parTransId="{B397E3EB-9657-46A4-960B-69BF5CA76679}" sibTransId="{03CDA68D-A3AE-4150-9295-1E89931E2510}"/>
    <dgm:cxn modelId="{5723755C-1357-4434-A7D9-509ACD525AEE}" type="presOf" srcId="{2D3A6106-D6C6-46C7-8C3F-BE703C8135CE}" destId="{A1596F1B-DE2D-4C3C-B77D-76800711143C}" srcOrd="0" destOrd="5" presId="urn:microsoft.com/office/officeart/2005/8/layout/hList1"/>
    <dgm:cxn modelId="{3E198DBA-4E8E-414A-B71D-53B6DF618E25}" srcId="{0C1E5580-22AA-4B6E-A4F9-34F9588B3CE4}" destId="{2D3A6106-D6C6-46C7-8C3F-BE703C8135CE}" srcOrd="5" destOrd="0" parTransId="{85A75FEE-23AE-4124-A312-8E5103FBD595}" sibTransId="{3199A1C2-A4E9-43FE-B174-64EAB50CEA11}"/>
    <dgm:cxn modelId="{443B243E-6221-4B92-A9E7-27F3DE6C6C64}" type="presOf" srcId="{2E4730F6-9880-4501-A98C-5BA2D727A879}" destId="{A1596F1B-DE2D-4C3C-B77D-76800711143C}" srcOrd="0" destOrd="2" presId="urn:microsoft.com/office/officeart/2005/8/layout/hList1"/>
    <dgm:cxn modelId="{A8AC1AF7-BF3F-462E-BEEE-6003846DC538}" type="presOf" srcId="{337D94FB-69A4-43B6-9B09-657A5097DD35}" destId="{E8FBA3C9-6130-4D65-B580-C33AE03A91A5}" srcOrd="0" destOrd="3" presId="urn:microsoft.com/office/officeart/2005/8/layout/hList1"/>
    <dgm:cxn modelId="{E37A1C9B-2C81-46BC-8BFD-2AFC22130214}" srcId="{0C1E5580-22AA-4B6E-A4F9-34F9588B3CE4}" destId="{89D04974-2191-4239-BA31-5BCAF3F162EE}" srcOrd="1" destOrd="0" parTransId="{81EF3263-80B7-4CA1-9368-F694BCC7C96A}" sibTransId="{1D13C004-523E-4603-9384-B40BD033A223}"/>
    <dgm:cxn modelId="{BB1E828D-9290-402B-AA32-B0224B0738D2}" type="presOf" srcId="{71DA7193-F6D0-4C8B-9203-EF6D62E60C01}" destId="{E8FBA3C9-6130-4D65-B580-C33AE03A91A5}" srcOrd="0" destOrd="8" presId="urn:microsoft.com/office/officeart/2005/8/layout/hList1"/>
    <dgm:cxn modelId="{55842F5A-7A28-4E7D-988D-9485C688A350}" srcId="{F265B50E-EE7B-4274-8261-9B54BC6A4122}" destId="{BACEFF9D-7694-4005-B586-C6882BEA776C}" srcOrd="0" destOrd="0" parTransId="{F131AABF-F43B-4353-BFD6-13A4DF11036A}" sibTransId="{02318527-A54B-4A4C-8FF4-5600A99983CD}"/>
    <dgm:cxn modelId="{2B0AA678-C73E-4517-B17B-F555E3866AAD}" srcId="{92931792-7131-4E3A-93A1-31BEF9E67B38}" destId="{E47EC991-1955-4545-AA9E-DFC497C5EDAC}" srcOrd="0" destOrd="0" parTransId="{C2B86054-92F8-4FC2-947F-AD59F734989B}" sibTransId="{DB02639D-5B63-4922-BF2F-D4B84751CE49}"/>
    <dgm:cxn modelId="{CB62765F-8307-47B7-BD12-F0295689062D}" srcId="{92931792-7131-4E3A-93A1-31BEF9E67B38}" destId="{86C10155-DB67-4478-A3A5-D0C8715FD2DA}" srcOrd="5" destOrd="0" parTransId="{3FC68DA7-3AC3-48A1-B04B-163D1C4EB604}" sibTransId="{ACEF7C05-884F-4B06-A3EB-C53FB49B7AE9}"/>
    <dgm:cxn modelId="{D3478393-8A9B-4805-B3E9-12E93CE1FC24}" srcId="{0C1E5580-22AA-4B6E-A4F9-34F9588B3CE4}" destId="{2E4730F6-9880-4501-A98C-5BA2D727A879}" srcOrd="2" destOrd="0" parTransId="{63B4E62D-C5C6-400D-8B29-FE5307D14145}" sibTransId="{7147BAB8-E6C3-4987-913C-5C5CF3C7BBAF}"/>
    <dgm:cxn modelId="{AB3DA762-ED77-4218-B2DF-9AAB76312DD7}" type="presOf" srcId="{7AF75AA0-725D-4711-8FE0-0027D2E38844}" destId="{A1596F1B-DE2D-4C3C-B77D-76800711143C}" srcOrd="0" destOrd="4" presId="urn:microsoft.com/office/officeart/2005/8/layout/hList1"/>
    <dgm:cxn modelId="{7A6EBC2D-1944-4A8A-9242-16D7AF258431}" type="presOf" srcId="{BACEFF9D-7694-4005-B586-C6882BEA776C}" destId="{D5BC3ADD-EB6B-4232-A8EC-49387FEA5050}" srcOrd="0" destOrd="0" presId="urn:microsoft.com/office/officeart/2005/8/layout/hList1"/>
    <dgm:cxn modelId="{705F64C3-2FE7-464D-B6C1-E58F00C14EF6}" srcId="{F265B50E-EE7B-4274-8261-9B54BC6A4122}" destId="{6768AC2A-B095-4F10-8687-B80657176745}" srcOrd="1" destOrd="0" parTransId="{67877C58-F177-4128-91CE-E9F8E72940AA}" sibTransId="{A09D82FF-47B2-481B-9D6E-EDB6ED85031F}"/>
    <dgm:cxn modelId="{0280F82B-3A5C-4D8E-9647-50941F0EE624}" type="presOf" srcId="{92931792-7131-4E3A-93A1-31BEF9E67B38}" destId="{C158EE95-ECAE-4D2B-871C-76E01F536A94}" srcOrd="0" destOrd="0" presId="urn:microsoft.com/office/officeart/2005/8/layout/hList1"/>
    <dgm:cxn modelId="{FD894646-B82A-40FB-8E6E-FD0E093E76A5}" srcId="{92931792-7131-4E3A-93A1-31BEF9E67B38}" destId="{9B39ED1F-723F-4F34-BA44-8E802BD81BB6}" srcOrd="6" destOrd="0" parTransId="{D52A5133-ACCF-470C-984B-7A39DC0021A0}" sibTransId="{DADBD029-5B87-4CA8-A200-932CE55CFCC0}"/>
    <dgm:cxn modelId="{07E31B9C-4396-4638-9152-DF675E9CBC84}" srcId="{F265B50E-EE7B-4274-8261-9B54BC6A4122}" destId="{8E7E4D75-00DE-46EC-873C-95DFA9FF3B7B}" srcOrd="3" destOrd="0" parTransId="{A7CED1C2-3FCE-4869-A929-F378C9A39A1A}" sibTransId="{BC2E597F-ED4D-4110-B18E-AD6499FFE203}"/>
    <dgm:cxn modelId="{CF2BC6D9-F68D-4626-A0F2-B2B9D98C20B0}" srcId="{92931792-7131-4E3A-93A1-31BEF9E67B38}" destId="{5AEBC736-FCD5-4BC2-B601-781C16572559}" srcOrd="10" destOrd="0" parTransId="{5401EC23-D326-4B83-B2EE-F31F1FEE3459}" sibTransId="{3E5B4B1B-CFB9-426E-B104-07FE266580F8}"/>
    <dgm:cxn modelId="{C7954A9E-B7E9-4580-8BAD-4253130F67E5}" type="presOf" srcId="{5CE7CE2C-7693-45EF-8652-4AC6CF2B55C4}" destId="{A1596F1B-DE2D-4C3C-B77D-76800711143C}" srcOrd="0" destOrd="6" presId="urn:microsoft.com/office/officeart/2005/8/layout/hList1"/>
    <dgm:cxn modelId="{7205488B-0992-4908-B1C9-1043BE743B19}" srcId="{0C1E5580-22AA-4B6E-A4F9-34F9588B3CE4}" destId="{C4C4A1B7-6D7C-49BB-91ED-6056EC483C3E}" srcOrd="7" destOrd="0" parTransId="{917A54CA-7695-4FB9-AF5E-5275162074DB}" sibTransId="{B746117A-5607-4ED5-9A8E-98B11BADDC97}"/>
    <dgm:cxn modelId="{55C1CE27-1F1B-41B9-AE93-9A8109FA7B1F}" srcId="{92931792-7131-4E3A-93A1-31BEF9E67B38}" destId="{2D783A37-A481-4947-934B-DF739493B392}" srcOrd="1" destOrd="0" parTransId="{3939BCA6-8EC4-4ED8-B3D8-8E6A0E2D7655}" sibTransId="{CE953F9C-4757-4B4F-AF5F-679DC1570E2E}"/>
    <dgm:cxn modelId="{44969CB9-E42C-452D-A16A-1A981D81A296}" srcId="{0C1E5580-22AA-4B6E-A4F9-34F9588B3CE4}" destId="{EC67ED03-F5A6-4130-AAC2-4B41E2AF47B4}" srcOrd="0" destOrd="0" parTransId="{849B5CC0-5E8F-4BA9-969E-8A2206CC5789}" sibTransId="{EAE0A02F-88BC-4295-B777-EBD186ABFA15}"/>
    <dgm:cxn modelId="{49CBD8BA-903D-405E-A5C2-5963E2CA9F70}" type="presParOf" srcId="{B02C7C80-5218-4208-9412-9A289476DABC}" destId="{34EFE45B-066C-4BF6-AFBE-E5A46A21A138}" srcOrd="0" destOrd="0" presId="urn:microsoft.com/office/officeart/2005/8/layout/hList1"/>
    <dgm:cxn modelId="{7D1F5CA8-7030-45F8-B820-2EE324F0ABDD}" type="presParOf" srcId="{34EFE45B-066C-4BF6-AFBE-E5A46A21A138}" destId="{A3E4080F-64C4-473D-B429-6A1D82ABBEE8}" srcOrd="0" destOrd="0" presId="urn:microsoft.com/office/officeart/2005/8/layout/hList1"/>
    <dgm:cxn modelId="{18850C02-0A9A-4084-9975-2834B172F0BA}" type="presParOf" srcId="{34EFE45B-066C-4BF6-AFBE-E5A46A21A138}" destId="{A1596F1B-DE2D-4C3C-B77D-76800711143C}" srcOrd="1" destOrd="0" presId="urn:microsoft.com/office/officeart/2005/8/layout/hList1"/>
    <dgm:cxn modelId="{D005692F-2676-4164-89C0-0700B00B402D}" type="presParOf" srcId="{B02C7C80-5218-4208-9412-9A289476DABC}" destId="{BCC52C8B-70BB-4447-854B-7F06CB7DCE43}" srcOrd="1" destOrd="0" presId="urn:microsoft.com/office/officeart/2005/8/layout/hList1"/>
    <dgm:cxn modelId="{2CB4D098-4EEA-4941-ABCB-504D52744B11}" type="presParOf" srcId="{B02C7C80-5218-4208-9412-9A289476DABC}" destId="{60156F8E-DF06-4486-BDAB-F137A74B7E7A}" srcOrd="2" destOrd="0" presId="urn:microsoft.com/office/officeart/2005/8/layout/hList1"/>
    <dgm:cxn modelId="{BFEFE4BA-8942-48DC-9F0D-7BC9C0551B1B}" type="presParOf" srcId="{60156F8E-DF06-4486-BDAB-F137A74B7E7A}" destId="{C158EE95-ECAE-4D2B-871C-76E01F536A94}" srcOrd="0" destOrd="0" presId="urn:microsoft.com/office/officeart/2005/8/layout/hList1"/>
    <dgm:cxn modelId="{C1E6F54E-BFF3-4274-9580-5795E4D8B777}" type="presParOf" srcId="{60156F8E-DF06-4486-BDAB-F137A74B7E7A}" destId="{E8FBA3C9-6130-4D65-B580-C33AE03A91A5}" srcOrd="1" destOrd="0" presId="urn:microsoft.com/office/officeart/2005/8/layout/hList1"/>
    <dgm:cxn modelId="{EC728C55-3338-41B4-8E34-A20D7F2AAC3E}" type="presParOf" srcId="{B02C7C80-5218-4208-9412-9A289476DABC}" destId="{5469BB6E-CBC5-4A7E-AF66-C85FEC6DC3C8}" srcOrd="3" destOrd="0" presId="urn:microsoft.com/office/officeart/2005/8/layout/hList1"/>
    <dgm:cxn modelId="{671CFF34-C212-478B-8641-34DF790DE715}" type="presParOf" srcId="{B02C7C80-5218-4208-9412-9A289476DABC}" destId="{7A7A27A4-03EF-4BF5-B324-AAA8B1B70F4B}" srcOrd="4" destOrd="0" presId="urn:microsoft.com/office/officeart/2005/8/layout/hList1"/>
    <dgm:cxn modelId="{EEF4A857-991E-4638-B8A7-9BB4AFCAC0E2}" type="presParOf" srcId="{7A7A27A4-03EF-4BF5-B324-AAA8B1B70F4B}" destId="{484CD645-B5D4-47CC-9C2B-E6ECA924D762}" srcOrd="0" destOrd="0" presId="urn:microsoft.com/office/officeart/2005/8/layout/hList1"/>
    <dgm:cxn modelId="{A5EC057A-610A-4659-80BE-0A68AD895E24}" type="presParOf" srcId="{7A7A27A4-03EF-4BF5-B324-AAA8B1B70F4B}" destId="{D5BC3ADD-EB6B-4232-A8EC-49387FEA50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</a:t>
          </a:r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成就每一個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孩子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適</a:t>
          </a:r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性揚才、終身學習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</a:t>
          </a:r>
          <a:r>
            <a:rPr 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尊重學生生命主體為起點，透過適性教育，激發學生生命的喜悅與生活的自信，提升學生學習的渴望與創新的勇氣，善盡國民責任並展現共生智慧，成為具有社會適應力與應變力的終身學習者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B2FEA7-0A9E-4A59-9422-9552F3E5A09D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B27F6-DBEF-4102-B2CD-27988E7FF3AB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79AD74-B41F-440C-A7BC-50E206430FAA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X="97130" custScaleY="2000000" custLinFactY="1693390" custLinFactNeighborX="709" custLinFactNeighborY="17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1025227" custLinFactY="-663378" custLinFactNeighborX="-13787" custLinFactNeighborY="-7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-1251153" custLinFactNeighborX="-17333" custLinFactNeighborY="-13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1035011" custLinFactY="-1200000" custLinFactNeighborX="16376" custLinFactNeighborY="-121696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CA840624-1830-4D7A-AA5F-23A576BCE2AF}" type="presOf" srcId="{A2ABD330-7A5C-4352-AD0A-611067BBC3E4}" destId="{14327142-CA6F-47F8-A0AF-3A1C6094EB0E}" srcOrd="0" destOrd="0" presId="urn:microsoft.com/office/officeart/2005/8/layout/hierarchy4"/>
    <dgm:cxn modelId="{479C6B03-BF4F-451E-8933-4909388AF146}" type="presOf" srcId="{5F79AD74-B41F-440C-A7BC-50E206430FAA}" destId="{B07CEB32-E64A-455C-9879-D89AAD088263}" srcOrd="0" destOrd="0" presId="urn:microsoft.com/office/officeart/2005/8/layout/hierarchy4"/>
    <dgm:cxn modelId="{2C350CB7-D560-4906-B02C-CEA8E90F2CD5}" type="presOf" srcId="{25B2FEA7-0A9E-4A59-9422-9552F3E5A09D}" destId="{CF90D5DA-8C17-44FB-AF78-FCBF43B1E0EB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4DDCDFDC-23CD-408E-A29A-D9922819C646}" type="presOf" srcId="{5FDB27F6-DBEF-4102-B2CD-27988E7FF3AB}" destId="{14611A2B-767B-4E4B-B9C1-A9DF36CD909B}" srcOrd="0" destOrd="0" presId="urn:microsoft.com/office/officeart/2005/8/layout/hierarchy4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B3A77633-51E4-4632-8D3B-0D43C01043F4}" type="presOf" srcId="{6A4AA8E9-73F6-42EC-9E56-B62F2A0A4935}" destId="{3A9CEEBA-4B9D-4A5D-9F52-EED3C35E63C7}" srcOrd="0" destOrd="0" presId="urn:microsoft.com/office/officeart/2005/8/layout/hierarchy4"/>
    <dgm:cxn modelId="{9834D2E9-00D5-489D-929C-FE14B9862E91}" type="presParOf" srcId="{3A9CEEBA-4B9D-4A5D-9F52-EED3C35E63C7}" destId="{FAED976B-1818-482F-8ABF-4EA433423C3F}" srcOrd="0" destOrd="0" presId="urn:microsoft.com/office/officeart/2005/8/layout/hierarchy4"/>
    <dgm:cxn modelId="{0E32B550-999A-408B-83DB-C07CB9B4E80A}" type="presParOf" srcId="{FAED976B-1818-482F-8ABF-4EA433423C3F}" destId="{14327142-CA6F-47F8-A0AF-3A1C6094EB0E}" srcOrd="0" destOrd="0" presId="urn:microsoft.com/office/officeart/2005/8/layout/hierarchy4"/>
    <dgm:cxn modelId="{B09B3A56-A102-4AC4-986F-6DD6A9D38F14}" type="presParOf" srcId="{FAED976B-1818-482F-8ABF-4EA433423C3F}" destId="{09262C3D-7ABC-4EA8-800D-425DED7BFF74}" srcOrd="1" destOrd="0" presId="urn:microsoft.com/office/officeart/2005/8/layout/hierarchy4"/>
    <dgm:cxn modelId="{3F5D7FBC-76D3-4198-B90C-FEE343ACBD9E}" type="presParOf" srcId="{FAED976B-1818-482F-8ABF-4EA433423C3F}" destId="{8CD33B24-1370-4935-BF79-95DA8B2D2EE1}" srcOrd="2" destOrd="0" presId="urn:microsoft.com/office/officeart/2005/8/layout/hierarchy4"/>
    <dgm:cxn modelId="{F48859F8-75B4-4F69-B8E8-6B2DEA9C3F73}" type="presParOf" srcId="{8CD33B24-1370-4935-BF79-95DA8B2D2EE1}" destId="{ACFF57A6-3B58-43FF-9A20-23F3165618EE}" srcOrd="0" destOrd="0" presId="urn:microsoft.com/office/officeart/2005/8/layout/hierarchy4"/>
    <dgm:cxn modelId="{27B887BC-DE77-41F0-AF93-C473E3DC4727}" type="presParOf" srcId="{ACFF57A6-3B58-43FF-9A20-23F3165618EE}" destId="{B07CEB32-E64A-455C-9879-D89AAD088263}" srcOrd="0" destOrd="0" presId="urn:microsoft.com/office/officeart/2005/8/layout/hierarchy4"/>
    <dgm:cxn modelId="{21D5EAF6-52FD-4545-9246-5E8FD8FF14D4}" type="presParOf" srcId="{ACFF57A6-3B58-43FF-9A20-23F3165618EE}" destId="{53C68292-17B5-4427-8FC3-A70EF64289C2}" srcOrd="1" destOrd="0" presId="urn:microsoft.com/office/officeart/2005/8/layout/hierarchy4"/>
    <dgm:cxn modelId="{249BE200-AE52-401A-ABE9-AEF86A2BAD8C}" type="presParOf" srcId="{8CD33B24-1370-4935-BF79-95DA8B2D2EE1}" destId="{FD5A08D2-AABF-46BA-AD1F-779F24E39E63}" srcOrd="1" destOrd="0" presId="urn:microsoft.com/office/officeart/2005/8/layout/hierarchy4"/>
    <dgm:cxn modelId="{DAEBA599-45A4-4E93-B324-E8FCB355E9A0}" type="presParOf" srcId="{8CD33B24-1370-4935-BF79-95DA8B2D2EE1}" destId="{78CDB0CD-9E21-4C0E-A642-979EF0A57785}" srcOrd="2" destOrd="0" presId="urn:microsoft.com/office/officeart/2005/8/layout/hierarchy4"/>
    <dgm:cxn modelId="{7DD405BD-3829-413B-A8F9-4494856C9DDF}" type="presParOf" srcId="{78CDB0CD-9E21-4C0E-A642-979EF0A57785}" destId="{CF90D5DA-8C17-44FB-AF78-FCBF43B1E0EB}" srcOrd="0" destOrd="0" presId="urn:microsoft.com/office/officeart/2005/8/layout/hierarchy4"/>
    <dgm:cxn modelId="{783955A4-EE1A-406D-8694-6CA3393D38C4}" type="presParOf" srcId="{78CDB0CD-9E21-4C0E-A642-979EF0A57785}" destId="{3F4AD737-5C29-4C48-B368-75910140274D}" srcOrd="1" destOrd="0" presId="urn:microsoft.com/office/officeart/2005/8/layout/hierarchy4"/>
    <dgm:cxn modelId="{FF064354-D5B4-418C-AC78-0B928CF76C27}" type="presParOf" srcId="{78CDB0CD-9E21-4C0E-A642-979EF0A57785}" destId="{E1118B29-ABDB-4341-9B3C-3A80EBB33EBB}" srcOrd="2" destOrd="0" presId="urn:microsoft.com/office/officeart/2005/8/layout/hierarchy4"/>
    <dgm:cxn modelId="{E3EC3F7B-7E69-49B1-92F9-BBCB688D3D97}" type="presParOf" srcId="{E1118B29-ABDB-4341-9B3C-3A80EBB33EBB}" destId="{46C496AA-C525-4F01-A03F-03F4A60D9FD7}" srcOrd="0" destOrd="0" presId="urn:microsoft.com/office/officeart/2005/8/layout/hierarchy4"/>
    <dgm:cxn modelId="{DA9F89B4-22B0-45A9-9756-E06A27BD9B0C}" type="presParOf" srcId="{46C496AA-C525-4F01-A03F-03F4A60D9FD7}" destId="{14611A2B-767B-4E4B-B9C1-A9DF36CD909B}" srcOrd="0" destOrd="0" presId="urn:microsoft.com/office/officeart/2005/8/layout/hierarchy4"/>
    <dgm:cxn modelId="{91BD61B4-D553-41AB-A689-1846750FB196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l"/>
          <a:r>
            <a:rPr lang="zh-TW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係指一個人為適應現在生活及未來挑戰，所應具備的知識、能力與態度。包含自主行動、溝通互動、社會參與之三大面向，以及身心素質與自我精進、系統思考與解決問題、規劃執行與創新應變、符號運用與溝通表達、科技資訊與媒體素養、藝術涵養與美感素養、道德實踐與公民意識、人際關係與團隊合作、多元文化與國際理解之九大項目。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B2FEA7-0A9E-4A59-9422-9552F3E5A09D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核心素養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  <dgm:t>
        <a:bodyPr/>
        <a:lstStyle/>
        <a:p>
          <a:endParaRPr lang="zh-TW" altLang="en-US"/>
        </a:p>
      </dgm:t>
    </dgm:pt>
    <dgm:pt modelId="{14327142-CA6F-47F8-A0AF-3A1C6094EB0E}" type="pres">
      <dgm:prSet presAssocID="{A2ABD330-7A5C-4352-AD0A-611067BBC3E4}" presName="txOne" presStyleLbl="node0" presStyleIdx="0" presStyleCnt="1" custScaleX="97130" custScaleY="597935" custLinFactY="308491" custLinFactNeighborX="861" custLinFactNeighborY="4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  <dgm:t>
        <a:bodyPr/>
        <a:lstStyle/>
        <a:p>
          <a:endParaRPr lang="zh-TW" altLang="en-US"/>
        </a:p>
      </dgm:t>
    </dgm:pt>
    <dgm:pt modelId="{8CD33B24-1370-4935-BF79-95DA8B2D2EE1}" type="pres">
      <dgm:prSet presAssocID="{A2ABD330-7A5C-4352-AD0A-611067BBC3E4}" presName="horzOne" presStyleCnt="0"/>
      <dgm:spPr/>
      <dgm:t>
        <a:bodyPr/>
        <a:lstStyle/>
        <a:p>
          <a:endParaRPr lang="zh-TW" altLang="en-US"/>
        </a:p>
      </dgm:t>
    </dgm:pt>
    <dgm:pt modelId="{78CDB0CD-9E21-4C0E-A642-979EF0A57785}" type="pres">
      <dgm:prSet presAssocID="{25B2FEA7-0A9E-4A59-9422-9552F3E5A09D}" presName="vertTwo" presStyleCnt="0"/>
      <dgm:spPr/>
      <dgm:t>
        <a:bodyPr/>
        <a:lstStyle/>
        <a:p>
          <a:endParaRPr lang="zh-TW" altLang="en-US"/>
        </a:p>
      </dgm:t>
    </dgm:pt>
    <dgm:pt modelId="{CF90D5DA-8C17-44FB-AF78-FCBF43B1E0EB}" type="pres">
      <dgm:prSet presAssocID="{25B2FEA7-0A9E-4A59-9422-9552F3E5A09D}" presName="txTwo" presStyleLbl="node2" presStyleIdx="0" presStyleCnt="1" custScaleX="30724" custScaleY="167281" custLinFactY="-641234" custLinFactNeighborX="-936" custLinFactNeighborY="-7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1118B29-ABDB-4341-9B3C-3A80EBB33EBB}" type="pres">
      <dgm:prSet presAssocID="{25B2FEA7-0A9E-4A59-9422-9552F3E5A09D}" presName="horzTwo" presStyleCnt="0"/>
      <dgm:spPr/>
      <dgm:t>
        <a:bodyPr/>
        <a:lstStyle/>
        <a:p>
          <a:endParaRPr lang="zh-TW" altLang="en-US"/>
        </a:p>
      </dgm:t>
    </dgm:pt>
  </dgm:ptLst>
  <dgm:cxnLst>
    <dgm:cxn modelId="{B3A77633-51E4-4632-8D3B-0D43C01043F4}" type="presOf" srcId="{6A4AA8E9-73F6-42EC-9E56-B62F2A0A4935}" destId="{3A9CEEBA-4B9D-4A5D-9F52-EED3C35E63C7}" srcOrd="0" destOrd="0" presId="urn:microsoft.com/office/officeart/2005/8/layout/hierarchy4"/>
    <dgm:cxn modelId="{CA840624-1830-4D7A-AA5F-23A576BCE2AF}" type="presOf" srcId="{A2ABD330-7A5C-4352-AD0A-611067BBC3E4}" destId="{14327142-CA6F-47F8-A0AF-3A1C6094EB0E}" srcOrd="0" destOrd="0" presId="urn:microsoft.com/office/officeart/2005/8/layout/hierarchy4"/>
    <dgm:cxn modelId="{2C350CB7-D560-4906-B02C-CEA8E90F2CD5}" type="presOf" srcId="{25B2FEA7-0A9E-4A59-9422-9552F3E5A09D}" destId="{CF90D5DA-8C17-44FB-AF78-FCBF43B1E0EB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C3FC4F13-89B5-4E2A-BE14-CEF0B1661518}" srcId="{A2ABD330-7A5C-4352-AD0A-611067BBC3E4}" destId="{25B2FEA7-0A9E-4A59-9422-9552F3E5A09D}" srcOrd="0" destOrd="0" parTransId="{4C930BF6-1E33-40AD-AE88-FDDBE489BDBD}" sibTransId="{654FBDCB-BC15-46AC-B041-A7C6C22FAEA1}"/>
    <dgm:cxn modelId="{9834D2E9-00D5-489D-929C-FE14B9862E91}" type="presParOf" srcId="{3A9CEEBA-4B9D-4A5D-9F52-EED3C35E63C7}" destId="{FAED976B-1818-482F-8ABF-4EA433423C3F}" srcOrd="0" destOrd="0" presId="urn:microsoft.com/office/officeart/2005/8/layout/hierarchy4"/>
    <dgm:cxn modelId="{0E32B550-999A-408B-83DB-C07CB9B4E80A}" type="presParOf" srcId="{FAED976B-1818-482F-8ABF-4EA433423C3F}" destId="{14327142-CA6F-47F8-A0AF-3A1C6094EB0E}" srcOrd="0" destOrd="0" presId="urn:microsoft.com/office/officeart/2005/8/layout/hierarchy4"/>
    <dgm:cxn modelId="{B09B3A56-A102-4AC4-986F-6DD6A9D38F14}" type="presParOf" srcId="{FAED976B-1818-482F-8ABF-4EA433423C3F}" destId="{09262C3D-7ABC-4EA8-800D-425DED7BFF74}" srcOrd="1" destOrd="0" presId="urn:microsoft.com/office/officeart/2005/8/layout/hierarchy4"/>
    <dgm:cxn modelId="{3F5D7FBC-76D3-4198-B90C-FEE343ACBD9E}" type="presParOf" srcId="{FAED976B-1818-482F-8ABF-4EA433423C3F}" destId="{8CD33B24-1370-4935-BF79-95DA8B2D2EE1}" srcOrd="2" destOrd="0" presId="urn:microsoft.com/office/officeart/2005/8/layout/hierarchy4"/>
    <dgm:cxn modelId="{DAEBA599-45A4-4E93-B324-E8FCB355E9A0}" type="presParOf" srcId="{8CD33B24-1370-4935-BF79-95DA8B2D2EE1}" destId="{78CDB0CD-9E21-4C0E-A642-979EF0A57785}" srcOrd="0" destOrd="0" presId="urn:microsoft.com/office/officeart/2005/8/layout/hierarchy4"/>
    <dgm:cxn modelId="{7DD405BD-3829-413B-A8F9-4494856C9DDF}" type="presParOf" srcId="{78CDB0CD-9E21-4C0E-A642-979EF0A57785}" destId="{CF90D5DA-8C17-44FB-AF78-FCBF43B1E0EB}" srcOrd="0" destOrd="0" presId="urn:microsoft.com/office/officeart/2005/8/layout/hierarchy4"/>
    <dgm:cxn modelId="{FF064354-D5B4-418C-AC78-0B928CF76C27}" type="presParOf" srcId="{78CDB0CD-9E21-4C0E-A642-979EF0A57785}" destId="{E1118B29-ABDB-4341-9B3C-3A80EBB33E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067481-0A6A-43DC-9D97-1E99AAD61765}" type="doc">
      <dgm:prSet loTypeId="urn:microsoft.com/office/officeart/2005/8/layout/gear1" loCatId="cycle" qsTypeId="urn:microsoft.com/office/officeart/2005/8/quickstyle/3d5" qsCatId="3D" csTypeId="urn:microsoft.com/office/officeart/2005/8/colors/colorful1" csCatId="colorful" phldr="1"/>
      <dgm:spPr/>
    </dgm:pt>
    <dgm:pt modelId="{FBEEE98A-CE0A-4277-9BD9-9F9DE8A5C0EF}">
      <dgm:prSet phldrT="[文字]"/>
      <dgm:spPr/>
      <dgm:t>
        <a:bodyPr/>
        <a:lstStyle/>
        <a:p>
          <a:r>
            <a:rPr lang="zh-TW" altLang="en-US" dirty="0" smtClean="0"/>
            <a:t>自主學習</a:t>
          </a:r>
          <a:endParaRPr lang="zh-TW" altLang="en-US" dirty="0"/>
        </a:p>
      </dgm:t>
    </dgm:pt>
    <dgm:pt modelId="{E4E2AA33-E0CC-4288-9191-79743726FF2B}" type="parTrans" cxnId="{AC05CC0D-1515-49D4-A9CF-913C1018C17A}">
      <dgm:prSet/>
      <dgm:spPr/>
      <dgm:t>
        <a:bodyPr/>
        <a:lstStyle/>
        <a:p>
          <a:endParaRPr lang="zh-TW" altLang="en-US"/>
        </a:p>
      </dgm:t>
    </dgm:pt>
    <dgm:pt modelId="{09C50FDA-EB2F-4609-9472-203811068521}" type="sibTrans" cxnId="{AC05CC0D-1515-49D4-A9CF-913C1018C17A}">
      <dgm:prSet/>
      <dgm:spPr/>
      <dgm:t>
        <a:bodyPr/>
        <a:lstStyle/>
        <a:p>
          <a:endParaRPr lang="zh-TW" altLang="en-US"/>
        </a:p>
      </dgm:t>
    </dgm:pt>
    <dgm:pt modelId="{E78C05B7-828B-4DD0-A00C-E3456DE34B93}">
      <dgm:prSet phldrT="[文字]"/>
      <dgm:spPr/>
      <dgm:t>
        <a:bodyPr/>
        <a:lstStyle/>
        <a:p>
          <a:r>
            <a:rPr lang="zh-TW" altLang="en-US" dirty="0" smtClean="0"/>
            <a:t>學習成效</a:t>
          </a:r>
          <a:endParaRPr lang="zh-TW" altLang="en-US" dirty="0"/>
        </a:p>
      </dgm:t>
    </dgm:pt>
    <dgm:pt modelId="{C1D9AA90-17C7-43BE-A51D-0298393B84DE}" type="parTrans" cxnId="{2370BF5B-E055-42BE-B4FC-22E5C1B75144}">
      <dgm:prSet/>
      <dgm:spPr/>
      <dgm:t>
        <a:bodyPr/>
        <a:lstStyle/>
        <a:p>
          <a:endParaRPr lang="zh-TW" altLang="en-US"/>
        </a:p>
      </dgm:t>
    </dgm:pt>
    <dgm:pt modelId="{36A6725C-A0D6-4569-B34C-63D712159BC1}" type="sibTrans" cxnId="{2370BF5B-E055-42BE-B4FC-22E5C1B75144}">
      <dgm:prSet/>
      <dgm:spPr/>
      <dgm:t>
        <a:bodyPr/>
        <a:lstStyle/>
        <a:p>
          <a:endParaRPr lang="zh-TW" altLang="en-US"/>
        </a:p>
      </dgm:t>
    </dgm:pt>
    <dgm:pt modelId="{059B7961-AE86-4CA4-A298-D17759FE002B}">
      <dgm:prSet phldrT="[文字]"/>
      <dgm:spPr/>
      <dgm:t>
        <a:bodyPr/>
        <a:lstStyle/>
        <a:p>
          <a:r>
            <a:rPr lang="zh-TW" altLang="en-US" dirty="0" smtClean="0"/>
            <a:t>學習動機</a:t>
          </a:r>
          <a:endParaRPr lang="zh-TW" altLang="en-US" dirty="0"/>
        </a:p>
      </dgm:t>
    </dgm:pt>
    <dgm:pt modelId="{C41D1D5E-D534-4D9A-8542-81C1622E2C46}" type="parTrans" cxnId="{13B0F97B-1B98-49D6-972C-77C2D2DE1856}">
      <dgm:prSet/>
      <dgm:spPr/>
      <dgm:t>
        <a:bodyPr/>
        <a:lstStyle/>
        <a:p>
          <a:endParaRPr lang="zh-TW" altLang="en-US"/>
        </a:p>
      </dgm:t>
    </dgm:pt>
    <dgm:pt modelId="{802E06CA-5321-4B46-A79E-3FDB1D8478EE}" type="sibTrans" cxnId="{13B0F97B-1B98-49D6-972C-77C2D2DE1856}">
      <dgm:prSet/>
      <dgm:spPr/>
      <dgm:t>
        <a:bodyPr/>
        <a:lstStyle/>
        <a:p>
          <a:endParaRPr lang="zh-TW" altLang="en-US"/>
        </a:p>
      </dgm:t>
    </dgm:pt>
    <dgm:pt modelId="{C2EFF56E-8D3F-42FF-A68F-F7D488155096}" type="pres">
      <dgm:prSet presAssocID="{0E067481-0A6A-43DC-9D97-1E99AAD6176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6F2A45B-6AAD-4EF5-8219-9DE30ACB1CD0}" type="pres">
      <dgm:prSet presAssocID="{FBEEE98A-CE0A-4277-9BD9-9F9DE8A5C0E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82CCE-0673-472D-8AB4-1C5B5AA3DB63}" type="pres">
      <dgm:prSet presAssocID="{FBEEE98A-CE0A-4277-9BD9-9F9DE8A5C0EF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7A153C78-0E56-4E2A-83B2-4380E7042D9D}" type="pres">
      <dgm:prSet presAssocID="{FBEEE98A-CE0A-4277-9BD9-9F9DE8A5C0EF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9BBD8461-5991-49D9-A1CF-21A5D5A639EC}" type="pres">
      <dgm:prSet presAssocID="{E78C05B7-828B-4DD0-A00C-E3456DE34B9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432DEE-4DB4-497E-A11B-188252299EC8}" type="pres">
      <dgm:prSet presAssocID="{E78C05B7-828B-4DD0-A00C-E3456DE34B93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DF6546AC-DC70-4869-87BF-EE4C16BCED17}" type="pres">
      <dgm:prSet presAssocID="{E78C05B7-828B-4DD0-A00C-E3456DE34B93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17DAD427-7EDF-4E69-A33E-1603957A5906}" type="pres">
      <dgm:prSet presAssocID="{059B7961-AE86-4CA4-A298-D17759FE002B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29A88F95-4CD7-48EB-B2F3-C34BCBADADE0}" type="pres">
      <dgm:prSet presAssocID="{059B7961-AE86-4CA4-A298-D17759FE002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5D8A60-D422-435C-A54E-CA342E5A5660}" type="pres">
      <dgm:prSet presAssocID="{059B7961-AE86-4CA4-A298-D17759FE002B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B4607141-50D5-45A8-B16F-CA7B160B0CA6}" type="pres">
      <dgm:prSet presAssocID="{059B7961-AE86-4CA4-A298-D17759FE002B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ED6D9F26-0294-41D9-9105-438814122B2F}" type="pres">
      <dgm:prSet presAssocID="{09C50FDA-EB2F-4609-9472-203811068521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D45CD251-BF58-4E4E-8D65-123697EEC632}" type="pres">
      <dgm:prSet presAssocID="{36A6725C-A0D6-4569-B34C-63D712159BC1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E207E344-78F9-46B4-8E33-1707AC763EDF}" type="pres">
      <dgm:prSet presAssocID="{802E06CA-5321-4B46-A79E-3FDB1D8478EE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E891CB5B-CDDE-45B1-9A6D-68230B543B2E}" type="presOf" srcId="{E78C05B7-828B-4DD0-A00C-E3456DE34B93}" destId="{DF6546AC-DC70-4869-87BF-EE4C16BCED17}" srcOrd="2" destOrd="0" presId="urn:microsoft.com/office/officeart/2005/8/layout/gear1"/>
    <dgm:cxn modelId="{13B0F97B-1B98-49D6-972C-77C2D2DE1856}" srcId="{0E067481-0A6A-43DC-9D97-1E99AAD61765}" destId="{059B7961-AE86-4CA4-A298-D17759FE002B}" srcOrd="2" destOrd="0" parTransId="{C41D1D5E-D534-4D9A-8542-81C1622E2C46}" sibTransId="{802E06CA-5321-4B46-A79E-3FDB1D8478EE}"/>
    <dgm:cxn modelId="{A459C139-D8BC-4C64-8E66-0F3AED5FD2CF}" type="presOf" srcId="{09C50FDA-EB2F-4609-9472-203811068521}" destId="{ED6D9F26-0294-41D9-9105-438814122B2F}" srcOrd="0" destOrd="0" presId="urn:microsoft.com/office/officeart/2005/8/layout/gear1"/>
    <dgm:cxn modelId="{2ACE643E-8ABE-458B-897D-3D6045BFBA94}" type="presOf" srcId="{059B7961-AE86-4CA4-A298-D17759FE002B}" destId="{29A88F95-4CD7-48EB-B2F3-C34BCBADADE0}" srcOrd="1" destOrd="0" presId="urn:microsoft.com/office/officeart/2005/8/layout/gear1"/>
    <dgm:cxn modelId="{2370BF5B-E055-42BE-B4FC-22E5C1B75144}" srcId="{0E067481-0A6A-43DC-9D97-1E99AAD61765}" destId="{E78C05B7-828B-4DD0-A00C-E3456DE34B93}" srcOrd="1" destOrd="0" parTransId="{C1D9AA90-17C7-43BE-A51D-0298393B84DE}" sibTransId="{36A6725C-A0D6-4569-B34C-63D712159BC1}"/>
    <dgm:cxn modelId="{3E302B38-4C13-4AF0-9CA2-48F439C12080}" type="presOf" srcId="{FBEEE98A-CE0A-4277-9BD9-9F9DE8A5C0EF}" destId="{7A153C78-0E56-4E2A-83B2-4380E7042D9D}" srcOrd="2" destOrd="0" presId="urn:microsoft.com/office/officeart/2005/8/layout/gear1"/>
    <dgm:cxn modelId="{3DFF93A0-BF24-4E98-ACA7-2E278BC19DE8}" type="presOf" srcId="{E78C05B7-828B-4DD0-A00C-E3456DE34B93}" destId="{9BBD8461-5991-49D9-A1CF-21A5D5A639EC}" srcOrd="0" destOrd="0" presId="urn:microsoft.com/office/officeart/2005/8/layout/gear1"/>
    <dgm:cxn modelId="{AC05CC0D-1515-49D4-A9CF-913C1018C17A}" srcId="{0E067481-0A6A-43DC-9D97-1E99AAD61765}" destId="{FBEEE98A-CE0A-4277-9BD9-9F9DE8A5C0EF}" srcOrd="0" destOrd="0" parTransId="{E4E2AA33-E0CC-4288-9191-79743726FF2B}" sibTransId="{09C50FDA-EB2F-4609-9472-203811068521}"/>
    <dgm:cxn modelId="{01874E6E-4DEB-4618-A157-F0EF6329AA7F}" type="presOf" srcId="{059B7961-AE86-4CA4-A298-D17759FE002B}" destId="{B4607141-50D5-45A8-B16F-CA7B160B0CA6}" srcOrd="3" destOrd="0" presId="urn:microsoft.com/office/officeart/2005/8/layout/gear1"/>
    <dgm:cxn modelId="{4BD1E08D-869E-4342-8E26-138C70709A78}" type="presOf" srcId="{059B7961-AE86-4CA4-A298-D17759FE002B}" destId="{F75D8A60-D422-435C-A54E-CA342E5A5660}" srcOrd="2" destOrd="0" presId="urn:microsoft.com/office/officeart/2005/8/layout/gear1"/>
    <dgm:cxn modelId="{C7DD13A6-09DF-4A85-B2D4-4D30ACB0624C}" type="presOf" srcId="{36A6725C-A0D6-4569-B34C-63D712159BC1}" destId="{D45CD251-BF58-4E4E-8D65-123697EEC632}" srcOrd="0" destOrd="0" presId="urn:microsoft.com/office/officeart/2005/8/layout/gear1"/>
    <dgm:cxn modelId="{00A5ACDF-BECF-4B40-A73B-0C6C98668222}" type="presOf" srcId="{FBEEE98A-CE0A-4277-9BD9-9F9DE8A5C0EF}" destId="{52182CCE-0673-472D-8AB4-1C5B5AA3DB63}" srcOrd="1" destOrd="0" presId="urn:microsoft.com/office/officeart/2005/8/layout/gear1"/>
    <dgm:cxn modelId="{0A13B252-81B8-4019-9C68-8D086216025A}" type="presOf" srcId="{FBEEE98A-CE0A-4277-9BD9-9F9DE8A5C0EF}" destId="{C6F2A45B-6AAD-4EF5-8219-9DE30ACB1CD0}" srcOrd="0" destOrd="0" presId="urn:microsoft.com/office/officeart/2005/8/layout/gear1"/>
    <dgm:cxn modelId="{63B29693-6FBA-4B49-8D5D-575899D95C13}" type="presOf" srcId="{059B7961-AE86-4CA4-A298-D17759FE002B}" destId="{17DAD427-7EDF-4E69-A33E-1603957A5906}" srcOrd="0" destOrd="0" presId="urn:microsoft.com/office/officeart/2005/8/layout/gear1"/>
    <dgm:cxn modelId="{92AF41CC-668A-43AB-A210-F427DB9656B2}" type="presOf" srcId="{802E06CA-5321-4B46-A79E-3FDB1D8478EE}" destId="{E207E344-78F9-46B4-8E33-1707AC763EDF}" srcOrd="0" destOrd="0" presId="urn:microsoft.com/office/officeart/2005/8/layout/gear1"/>
    <dgm:cxn modelId="{5BC3BE19-C296-4303-8114-B849B873403F}" type="presOf" srcId="{0E067481-0A6A-43DC-9D97-1E99AAD61765}" destId="{C2EFF56E-8D3F-42FF-A68F-F7D488155096}" srcOrd="0" destOrd="0" presId="urn:microsoft.com/office/officeart/2005/8/layout/gear1"/>
    <dgm:cxn modelId="{D2464953-040D-41FA-8EAE-EC26E2E60CE2}" type="presOf" srcId="{E78C05B7-828B-4DD0-A00C-E3456DE34B93}" destId="{0B432DEE-4DB4-497E-A11B-188252299EC8}" srcOrd="1" destOrd="0" presId="urn:microsoft.com/office/officeart/2005/8/layout/gear1"/>
    <dgm:cxn modelId="{FF2BAC84-BFF3-43C6-B4A9-267FE00782BC}" type="presParOf" srcId="{C2EFF56E-8D3F-42FF-A68F-F7D488155096}" destId="{C6F2A45B-6AAD-4EF5-8219-9DE30ACB1CD0}" srcOrd="0" destOrd="0" presId="urn:microsoft.com/office/officeart/2005/8/layout/gear1"/>
    <dgm:cxn modelId="{33C6214B-5462-428A-8595-4005350881D4}" type="presParOf" srcId="{C2EFF56E-8D3F-42FF-A68F-F7D488155096}" destId="{52182CCE-0673-472D-8AB4-1C5B5AA3DB63}" srcOrd="1" destOrd="0" presId="urn:microsoft.com/office/officeart/2005/8/layout/gear1"/>
    <dgm:cxn modelId="{077C1965-005F-49FC-9D4D-69E2EAD7E08A}" type="presParOf" srcId="{C2EFF56E-8D3F-42FF-A68F-F7D488155096}" destId="{7A153C78-0E56-4E2A-83B2-4380E7042D9D}" srcOrd="2" destOrd="0" presId="urn:microsoft.com/office/officeart/2005/8/layout/gear1"/>
    <dgm:cxn modelId="{37804290-D2E2-4AD8-BE5B-D15B591F7A51}" type="presParOf" srcId="{C2EFF56E-8D3F-42FF-A68F-F7D488155096}" destId="{9BBD8461-5991-49D9-A1CF-21A5D5A639EC}" srcOrd="3" destOrd="0" presId="urn:microsoft.com/office/officeart/2005/8/layout/gear1"/>
    <dgm:cxn modelId="{101D9E0D-1AE6-40C8-B6D0-EB0C65EDEBC4}" type="presParOf" srcId="{C2EFF56E-8D3F-42FF-A68F-F7D488155096}" destId="{0B432DEE-4DB4-497E-A11B-188252299EC8}" srcOrd="4" destOrd="0" presId="urn:microsoft.com/office/officeart/2005/8/layout/gear1"/>
    <dgm:cxn modelId="{BC0C5602-A7CD-48A2-966B-3F647C410237}" type="presParOf" srcId="{C2EFF56E-8D3F-42FF-A68F-F7D488155096}" destId="{DF6546AC-DC70-4869-87BF-EE4C16BCED17}" srcOrd="5" destOrd="0" presId="urn:microsoft.com/office/officeart/2005/8/layout/gear1"/>
    <dgm:cxn modelId="{1DCEA0DD-4B3E-4FC7-99E7-59896B100801}" type="presParOf" srcId="{C2EFF56E-8D3F-42FF-A68F-F7D488155096}" destId="{17DAD427-7EDF-4E69-A33E-1603957A5906}" srcOrd="6" destOrd="0" presId="urn:microsoft.com/office/officeart/2005/8/layout/gear1"/>
    <dgm:cxn modelId="{439C735E-7C2E-453E-A031-AEA94BE2116D}" type="presParOf" srcId="{C2EFF56E-8D3F-42FF-A68F-F7D488155096}" destId="{29A88F95-4CD7-48EB-B2F3-C34BCBADADE0}" srcOrd="7" destOrd="0" presId="urn:microsoft.com/office/officeart/2005/8/layout/gear1"/>
    <dgm:cxn modelId="{C61BC9DC-578E-4057-8572-A9198DE7F81D}" type="presParOf" srcId="{C2EFF56E-8D3F-42FF-A68F-F7D488155096}" destId="{F75D8A60-D422-435C-A54E-CA342E5A5660}" srcOrd="8" destOrd="0" presId="urn:microsoft.com/office/officeart/2005/8/layout/gear1"/>
    <dgm:cxn modelId="{8B051F9C-6934-4C50-AE62-06E21F599E5D}" type="presParOf" srcId="{C2EFF56E-8D3F-42FF-A68F-F7D488155096}" destId="{B4607141-50D5-45A8-B16F-CA7B160B0CA6}" srcOrd="9" destOrd="0" presId="urn:microsoft.com/office/officeart/2005/8/layout/gear1"/>
    <dgm:cxn modelId="{69C07906-FC33-4A4A-8A54-73EFF08E79DD}" type="presParOf" srcId="{C2EFF56E-8D3F-42FF-A68F-F7D488155096}" destId="{ED6D9F26-0294-41D9-9105-438814122B2F}" srcOrd="10" destOrd="0" presId="urn:microsoft.com/office/officeart/2005/8/layout/gear1"/>
    <dgm:cxn modelId="{5E0AFE89-D633-4053-A682-D439BC3A7469}" type="presParOf" srcId="{C2EFF56E-8D3F-42FF-A68F-F7D488155096}" destId="{D45CD251-BF58-4E4E-8D65-123697EEC632}" srcOrd="11" destOrd="0" presId="urn:microsoft.com/office/officeart/2005/8/layout/gear1"/>
    <dgm:cxn modelId="{6D9D950C-E665-4A81-B9D1-2A594E453A6E}" type="presParOf" srcId="{C2EFF56E-8D3F-42FF-A68F-F7D488155096}" destId="{E207E344-78F9-46B4-8E33-1707AC763ED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AB93E-BF1E-4210-A530-0E838518618A}">
      <dsp:nvSpPr>
        <dsp:cNvPr id="0" name=""/>
        <dsp:cNvSpPr/>
      </dsp:nvSpPr>
      <dsp:spPr>
        <a:xfrm>
          <a:off x="2666268" y="2343063"/>
          <a:ext cx="2650277" cy="175751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dirty="0" smtClean="0"/>
            <a:t>108</a:t>
          </a:r>
          <a:r>
            <a:rPr lang="zh-TW" altLang="en-US" sz="3400" b="1" kern="1200" dirty="0" smtClean="0"/>
            <a:t>新課綱</a:t>
          </a:r>
          <a:endParaRPr lang="zh-TW" altLang="en-US" sz="3400" b="1" kern="1200" dirty="0"/>
        </a:p>
      </dsp:txBody>
      <dsp:txXfrm>
        <a:off x="2752063" y="2428858"/>
        <a:ext cx="2478687" cy="1585927"/>
      </dsp:txXfrm>
    </dsp:sp>
    <dsp:sp modelId="{6E0B879F-B5EF-4115-9CD6-39CD8AD480AD}">
      <dsp:nvSpPr>
        <dsp:cNvPr id="0" name=""/>
        <dsp:cNvSpPr/>
      </dsp:nvSpPr>
      <dsp:spPr>
        <a:xfrm rot="16298557">
          <a:off x="3629112" y="1944296"/>
          <a:ext cx="7978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7861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9D508-5BE8-4054-8904-DCEF3CFE626D}">
      <dsp:nvSpPr>
        <dsp:cNvPr id="0" name=""/>
        <dsp:cNvSpPr/>
      </dsp:nvSpPr>
      <dsp:spPr>
        <a:xfrm>
          <a:off x="2948623" y="116045"/>
          <a:ext cx="2222703" cy="142948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400" b="1" kern="1200" dirty="0" smtClean="0"/>
            <a:t>多元跑班</a:t>
          </a:r>
          <a:endParaRPr lang="zh-TW" altLang="en-US" sz="3400" b="1" kern="1200" dirty="0"/>
        </a:p>
      </dsp:txBody>
      <dsp:txXfrm>
        <a:off x="3018405" y="185827"/>
        <a:ext cx="2083139" cy="1289919"/>
      </dsp:txXfrm>
    </dsp:sp>
    <dsp:sp modelId="{D434F755-7F01-45D9-A89A-479A1054F24D}">
      <dsp:nvSpPr>
        <dsp:cNvPr id="0" name=""/>
        <dsp:cNvSpPr/>
      </dsp:nvSpPr>
      <dsp:spPr>
        <a:xfrm rot="1549986">
          <a:off x="5293191" y="3965199"/>
          <a:ext cx="4674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7400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5612F-F37A-4D43-A1F1-A6947B913CAA}">
      <dsp:nvSpPr>
        <dsp:cNvPr id="0" name=""/>
        <dsp:cNvSpPr/>
      </dsp:nvSpPr>
      <dsp:spPr>
        <a:xfrm>
          <a:off x="5737238" y="3907281"/>
          <a:ext cx="2248586" cy="140811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500" b="1" kern="1200" dirty="0" smtClean="0"/>
            <a:t>學生學習</a:t>
          </a:r>
          <a:endParaRPr lang="en-US" altLang="zh-TW" sz="3500" b="1" kern="1200" dirty="0" smtClean="0"/>
        </a:p>
        <a:p>
          <a:pPr lvl="0" algn="ctr" defTabSz="1555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500" b="1" kern="1200" dirty="0" smtClean="0"/>
            <a:t>歷程檔案</a:t>
          </a:r>
          <a:endParaRPr lang="zh-TW" altLang="en-US" sz="3500" b="1" kern="1200" dirty="0"/>
        </a:p>
      </dsp:txBody>
      <dsp:txXfrm>
        <a:off x="5805977" y="3976020"/>
        <a:ext cx="2111108" cy="1270640"/>
      </dsp:txXfrm>
    </dsp:sp>
    <dsp:sp modelId="{AA3C7371-820C-4891-A0BC-74F8BC7813DF}">
      <dsp:nvSpPr>
        <dsp:cNvPr id="0" name=""/>
        <dsp:cNvSpPr/>
      </dsp:nvSpPr>
      <dsp:spPr>
        <a:xfrm rot="9287122">
          <a:off x="2239607" y="3941226"/>
          <a:ext cx="448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8004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77115-2CF1-42C6-A52C-90563A728C75}">
      <dsp:nvSpPr>
        <dsp:cNvPr id="0" name=""/>
        <dsp:cNvSpPr/>
      </dsp:nvSpPr>
      <dsp:spPr>
        <a:xfrm>
          <a:off x="0" y="3828447"/>
          <a:ext cx="2260950" cy="1481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/>
            <a:t>彈性時間</a:t>
          </a:r>
          <a:endParaRPr lang="zh-TW" altLang="en-US" sz="3400" b="1" kern="1200" dirty="0"/>
        </a:p>
      </dsp:txBody>
      <dsp:txXfrm>
        <a:off x="72298" y="3900745"/>
        <a:ext cx="2116354" cy="1336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4080F-64C4-473D-B429-6A1D82ABBEE8}">
      <dsp:nvSpPr>
        <dsp:cNvPr id="0" name=""/>
        <dsp:cNvSpPr/>
      </dsp:nvSpPr>
      <dsp:spPr>
        <a:xfrm>
          <a:off x="3087" y="158126"/>
          <a:ext cx="3010260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同校跨群</a:t>
          </a:r>
          <a:endParaRPr lang="zh-TW" altLang="en-US" sz="2100" b="1" kern="1200" dirty="0"/>
        </a:p>
      </dsp:txBody>
      <dsp:txXfrm>
        <a:off x="3087" y="158126"/>
        <a:ext cx="3010260" cy="604800"/>
      </dsp:txXfrm>
    </dsp:sp>
    <dsp:sp modelId="{A1596F1B-DE2D-4C3C-B77D-76800711143C}">
      <dsp:nvSpPr>
        <dsp:cNvPr id="0" name=""/>
        <dsp:cNvSpPr/>
      </dsp:nvSpPr>
      <dsp:spPr>
        <a:xfrm>
          <a:off x="3087" y="762926"/>
          <a:ext cx="3010260" cy="526731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商業禮儀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成本控制概論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化妝品科技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樂活營養膳食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生活臺與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時尚產業概論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影像處理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健康飲料調製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運動休閒與健康實習</a:t>
          </a:r>
          <a:r>
            <a:rPr lang="en-US" altLang="zh-TW" sz="1800" kern="1200" dirty="0" smtClean="0">
              <a:solidFill>
                <a:srgbClr val="FF0000"/>
              </a:solidFill>
            </a:rPr>
            <a:t>(</a:t>
          </a:r>
          <a:r>
            <a:rPr lang="zh-TW" altLang="en-US" sz="1800" kern="1200" dirty="0" smtClean="0">
              <a:solidFill>
                <a:srgbClr val="FF0000"/>
              </a:solidFill>
            </a:rPr>
            <a:t>美容科</a:t>
          </a:r>
          <a:r>
            <a:rPr lang="en-US" altLang="zh-TW" sz="1800" kern="1200" dirty="0" smtClean="0">
              <a:solidFill>
                <a:srgbClr val="FF0000"/>
              </a:solidFill>
            </a:rPr>
            <a:t>/</a:t>
          </a:r>
          <a:r>
            <a:rPr lang="zh-TW" altLang="en-US" sz="1800" kern="1200" dirty="0" smtClean="0">
              <a:solidFill>
                <a:srgbClr val="FF0000"/>
              </a:solidFill>
            </a:rPr>
            <a:t>時尚科</a:t>
          </a:r>
          <a:r>
            <a:rPr lang="en-US" altLang="zh-TW" sz="1800" kern="1200" dirty="0" smtClean="0">
              <a:solidFill>
                <a:srgbClr val="FF0000"/>
              </a:solidFill>
            </a:rPr>
            <a:t>/</a:t>
          </a:r>
          <a:r>
            <a:rPr lang="zh-TW" altLang="en-US" sz="1800" kern="1200" dirty="0" smtClean="0">
              <a:solidFill>
                <a:srgbClr val="FF0000"/>
              </a:solidFill>
            </a:rPr>
            <a:t>餐飲科</a:t>
          </a:r>
          <a:r>
            <a:rPr lang="en-US" altLang="zh-TW" sz="1800" kern="1200" dirty="0" smtClean="0">
              <a:solidFill>
                <a:srgbClr val="FF0000"/>
              </a:solidFill>
            </a:rPr>
            <a:t>)</a:t>
          </a:r>
          <a:endParaRPr lang="zh-TW" altLang="en-US" sz="1800" kern="1200" dirty="0">
            <a:solidFill>
              <a:srgbClr val="FF0000"/>
            </a:solidFill>
          </a:endParaRPr>
        </a:p>
      </dsp:txBody>
      <dsp:txXfrm>
        <a:off x="3087" y="762926"/>
        <a:ext cx="3010260" cy="5267311"/>
      </dsp:txXfrm>
    </dsp:sp>
    <dsp:sp modelId="{C158EE95-ECAE-4D2B-871C-76E01F536A94}">
      <dsp:nvSpPr>
        <dsp:cNvPr id="0" name=""/>
        <dsp:cNvSpPr/>
      </dsp:nvSpPr>
      <dsp:spPr>
        <a:xfrm>
          <a:off x="3434784" y="158126"/>
          <a:ext cx="3010260" cy="604800"/>
        </a:xfrm>
        <a:prstGeom prst="rect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同科跨班</a:t>
          </a:r>
          <a:endParaRPr lang="zh-TW" altLang="en-US" sz="2100" b="1" kern="1200" dirty="0"/>
        </a:p>
      </dsp:txBody>
      <dsp:txXfrm>
        <a:off x="3434784" y="158126"/>
        <a:ext cx="3010260" cy="604800"/>
      </dsp:txXfrm>
    </dsp:sp>
    <dsp:sp modelId="{E8FBA3C9-6130-4D65-B580-C33AE03A91A5}">
      <dsp:nvSpPr>
        <dsp:cNvPr id="0" name=""/>
        <dsp:cNvSpPr/>
      </dsp:nvSpPr>
      <dsp:spPr>
        <a:xfrm>
          <a:off x="3434784" y="762926"/>
          <a:ext cx="3010260" cy="5267311"/>
        </a:xfrm>
        <a:prstGeom prst="rect">
          <a:avLst/>
        </a:prstGeom>
        <a:solidFill>
          <a:schemeClr val="accent3">
            <a:tint val="40000"/>
            <a:alpha val="90000"/>
            <a:hueOff val="-829086"/>
            <a:satOff val="574"/>
            <a:lumOff val="13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-829086"/>
              <a:satOff val="574"/>
              <a:lumOff val="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時尚彩妝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基礎芳療按摩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時尚髮型</a:t>
          </a:r>
          <a:r>
            <a:rPr lang="en-US" altLang="zh-TW" sz="2100" kern="1200" dirty="0" smtClean="0">
              <a:solidFill>
                <a:srgbClr val="FF0000"/>
              </a:solidFill>
            </a:rPr>
            <a:t>(</a:t>
          </a:r>
          <a:r>
            <a:rPr lang="zh-TW" altLang="en-US" sz="2100" kern="1200" dirty="0" smtClean="0">
              <a:solidFill>
                <a:srgbClr val="FF0000"/>
              </a:solidFill>
            </a:rPr>
            <a:t>美容科</a:t>
          </a:r>
          <a:r>
            <a:rPr lang="en-US" altLang="zh-TW" sz="2100" kern="1200" dirty="0" smtClean="0">
              <a:solidFill>
                <a:srgbClr val="FF0000"/>
              </a:solidFill>
            </a:rPr>
            <a:t>)</a:t>
          </a:r>
          <a:endParaRPr lang="zh-TW" altLang="en-US" sz="2100" kern="1200" dirty="0">
            <a:solidFill>
              <a:srgbClr val="FF0000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新娘彩妝設計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時尚造型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戲劇彩妝</a:t>
          </a:r>
          <a:r>
            <a:rPr lang="en-US" altLang="zh-TW" sz="2100" kern="1200" dirty="0" smtClean="0">
              <a:solidFill>
                <a:srgbClr val="FF0000"/>
              </a:solidFill>
            </a:rPr>
            <a:t>(</a:t>
          </a:r>
          <a:r>
            <a:rPr lang="zh-TW" altLang="en-US" sz="2100" kern="1200" dirty="0" smtClean="0">
              <a:solidFill>
                <a:srgbClr val="FF0000"/>
              </a:solidFill>
            </a:rPr>
            <a:t>時尚科</a:t>
          </a:r>
          <a:r>
            <a:rPr lang="en-US" altLang="zh-TW" sz="2100" kern="1200" dirty="0" smtClean="0">
              <a:solidFill>
                <a:srgbClr val="FF0000"/>
              </a:solidFill>
            </a:rPr>
            <a:t>)</a:t>
          </a:r>
          <a:endParaRPr lang="zh-TW" altLang="en-US" sz="2100" kern="1200" dirty="0">
            <a:solidFill>
              <a:srgbClr val="FF0000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創意茶飲調製實習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地方小吃製作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旅館實務</a:t>
          </a:r>
          <a:r>
            <a:rPr lang="en-US" altLang="zh-TW" sz="2100" kern="1200" dirty="0" smtClean="0">
              <a:solidFill>
                <a:srgbClr val="FF0000"/>
              </a:solidFill>
            </a:rPr>
            <a:t>(</a:t>
          </a:r>
          <a:r>
            <a:rPr lang="zh-TW" altLang="en-US" sz="2100" kern="1200" dirty="0" smtClean="0">
              <a:solidFill>
                <a:srgbClr val="FF0000"/>
              </a:solidFill>
            </a:rPr>
            <a:t>餐飲科</a:t>
          </a:r>
          <a:r>
            <a:rPr lang="en-US" altLang="zh-TW" sz="2100" kern="1200" dirty="0" smtClean="0">
              <a:solidFill>
                <a:srgbClr val="FF0000"/>
              </a:solidFill>
            </a:rPr>
            <a:t>)</a:t>
          </a:r>
          <a:endParaRPr lang="zh-TW" altLang="en-US" sz="2100" kern="1200" dirty="0">
            <a:solidFill>
              <a:srgbClr val="FF0000"/>
            </a:solidFill>
          </a:endParaRPr>
        </a:p>
      </dsp:txBody>
      <dsp:txXfrm>
        <a:off x="3434784" y="762926"/>
        <a:ext cx="3010260" cy="5267311"/>
      </dsp:txXfrm>
    </dsp:sp>
    <dsp:sp modelId="{484CD645-B5D4-47CC-9C2B-E6ECA924D762}">
      <dsp:nvSpPr>
        <dsp:cNvPr id="0" name=""/>
        <dsp:cNvSpPr/>
      </dsp:nvSpPr>
      <dsp:spPr>
        <a:xfrm>
          <a:off x="6866481" y="158126"/>
          <a:ext cx="3010260" cy="604800"/>
        </a:xfrm>
        <a:prstGeom prst="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同群跨科</a:t>
          </a:r>
          <a:endParaRPr lang="zh-TW" altLang="en-US" sz="2100" b="1" kern="1200" dirty="0"/>
        </a:p>
      </dsp:txBody>
      <dsp:txXfrm>
        <a:off x="6866481" y="158126"/>
        <a:ext cx="3010260" cy="604800"/>
      </dsp:txXfrm>
    </dsp:sp>
    <dsp:sp modelId="{D5BC3ADD-EB6B-4232-A8EC-49387FEA5050}">
      <dsp:nvSpPr>
        <dsp:cNvPr id="0" name=""/>
        <dsp:cNvSpPr/>
      </dsp:nvSpPr>
      <dsp:spPr>
        <a:xfrm>
          <a:off x="6866481" y="762926"/>
          <a:ext cx="3010260" cy="5267311"/>
        </a:xfrm>
        <a:prstGeom prst="rect">
          <a:avLst/>
        </a:prstGeom>
        <a:solidFill>
          <a:schemeClr val="accent3">
            <a:tint val="40000"/>
            <a:alpha val="90000"/>
            <a:hueOff val="-1658172"/>
            <a:satOff val="1149"/>
            <a:lumOff val="26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-1658172"/>
              <a:satOff val="1149"/>
              <a:lumOff val="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新娘髮型實務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芳療指壓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美顏美體實務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藝術指甲</a:t>
          </a:r>
          <a:endParaRPr lang="zh-TW" alt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美髮實務</a:t>
          </a:r>
          <a:r>
            <a:rPr lang="en-US" altLang="zh-TW" sz="2100" kern="1200" dirty="0" smtClean="0">
              <a:solidFill>
                <a:srgbClr val="FF0000"/>
              </a:solidFill>
            </a:rPr>
            <a:t>(</a:t>
          </a:r>
          <a:r>
            <a:rPr lang="zh-TW" altLang="en-US" sz="2100" kern="1200" dirty="0" smtClean="0">
              <a:solidFill>
                <a:srgbClr val="FF0000"/>
              </a:solidFill>
            </a:rPr>
            <a:t>家政群</a:t>
          </a:r>
          <a:r>
            <a:rPr lang="en-US" altLang="zh-TW" sz="2100" kern="1200" dirty="0" smtClean="0">
              <a:solidFill>
                <a:srgbClr val="FF0000"/>
              </a:solidFill>
            </a:rPr>
            <a:t>)</a:t>
          </a:r>
          <a:endParaRPr lang="zh-TW" altLang="en-US" sz="2100" kern="1200" dirty="0">
            <a:solidFill>
              <a:srgbClr val="FF0000"/>
            </a:solidFill>
          </a:endParaRPr>
        </a:p>
      </dsp:txBody>
      <dsp:txXfrm>
        <a:off x="6866481" y="762926"/>
        <a:ext cx="3010260" cy="52673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27142-CA6F-47F8-A0AF-3A1C6094EB0E}">
      <dsp:nvSpPr>
        <dsp:cNvPr id="0" name=""/>
        <dsp:cNvSpPr/>
      </dsp:nvSpPr>
      <dsp:spPr>
        <a:xfrm>
          <a:off x="201534" y="2785253"/>
          <a:ext cx="8926668" cy="3033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</a:t>
          </a:r>
          <a:r>
            <a:rPr 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成就每一個</a:t>
          </a:r>
          <a:r>
            <a:rPr 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孩子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適</a:t>
          </a:r>
          <a:r>
            <a:rPr 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性揚才、終身學習</a:t>
          </a:r>
          <a:r>
            <a:rPr 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</a:t>
          </a:r>
          <a:r>
            <a: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尊重學生生命主體為起點，透過適性教育，激發學生生命的喜悅與生活的自信，提升學生學習的渴望與創新的勇氣，善盡國民責任並展現共生智慧，成為具有社會適應力與應變力的終身學習者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0387" y="2874106"/>
        <a:ext cx="8748962" cy="2855952"/>
      </dsp:txXfrm>
    </dsp:sp>
    <dsp:sp modelId="{B07CEB32-E64A-455C-9879-D89AAD088263}">
      <dsp:nvSpPr>
        <dsp:cNvPr id="0" name=""/>
        <dsp:cNvSpPr/>
      </dsp:nvSpPr>
      <dsp:spPr>
        <a:xfrm>
          <a:off x="254194" y="979067"/>
          <a:ext cx="2573159" cy="1555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9741" y="1024614"/>
        <a:ext cx="2482065" cy="1464000"/>
      </dsp:txXfrm>
    </dsp:sp>
    <dsp:sp modelId="{CF90D5DA-8C17-44FB-AF78-FCBF43B1E0EB}">
      <dsp:nvSpPr>
        <dsp:cNvPr id="0" name=""/>
        <dsp:cNvSpPr/>
      </dsp:nvSpPr>
      <dsp:spPr>
        <a:xfrm>
          <a:off x="3272586" y="984153"/>
          <a:ext cx="2818156" cy="1520983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17134" y="1028701"/>
        <a:ext cx="2729060" cy="1431887"/>
      </dsp:txXfrm>
    </dsp:sp>
    <dsp:sp modelId="{14611A2B-767B-4E4B-B9C1-A9DF36CD909B}">
      <dsp:nvSpPr>
        <dsp:cNvPr id="0" name=""/>
        <dsp:cNvSpPr/>
      </dsp:nvSpPr>
      <dsp:spPr>
        <a:xfrm>
          <a:off x="6538782" y="914642"/>
          <a:ext cx="2457959" cy="1569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84764" y="960624"/>
        <a:ext cx="2365995" cy="1477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27142-CA6F-47F8-A0AF-3A1C6094EB0E}">
      <dsp:nvSpPr>
        <dsp:cNvPr id="0" name=""/>
        <dsp:cNvSpPr/>
      </dsp:nvSpPr>
      <dsp:spPr>
        <a:xfrm>
          <a:off x="217515" y="1331652"/>
          <a:ext cx="9009983" cy="4514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係指一個人為適應現在生活及未來挑戰，所應具備的知識、能力與態度。包含自主行動、溝通互動、社會參與之三大面向，以及身心素質與自我精進、系統思考與解決問題、規劃執行與創新應變、符號運用與溝通表達、科技資訊與媒體素養、藝術涵養與美感素養、道德實踐與公民意識、人際關係與團隊合作、多元文化與國際理解之九大項目。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9754" y="1463891"/>
        <a:ext cx="8745505" cy="4250487"/>
      </dsp:txXfrm>
    </dsp:sp>
    <dsp:sp modelId="{CF90D5DA-8C17-44FB-AF78-FCBF43B1E0EB}">
      <dsp:nvSpPr>
        <dsp:cNvPr id="0" name=""/>
        <dsp:cNvSpPr/>
      </dsp:nvSpPr>
      <dsp:spPr>
        <a:xfrm>
          <a:off x="3133753" y="0"/>
          <a:ext cx="2844459" cy="1263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核心素養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70749" y="36996"/>
        <a:ext cx="2770467" cy="1189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2A45B-6AAD-4EF5-8219-9DE30ACB1CD0}">
      <dsp:nvSpPr>
        <dsp:cNvPr id="0" name=""/>
        <dsp:cNvSpPr/>
      </dsp:nvSpPr>
      <dsp:spPr>
        <a:xfrm>
          <a:off x="3550652" y="2467771"/>
          <a:ext cx="3016164" cy="3016164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自主學習</a:t>
          </a:r>
          <a:endParaRPr lang="zh-TW" altLang="en-US" sz="2500" kern="1200" dirty="0"/>
        </a:p>
      </dsp:txBody>
      <dsp:txXfrm>
        <a:off x="4157035" y="3174293"/>
        <a:ext cx="1803398" cy="1550371"/>
      </dsp:txXfrm>
    </dsp:sp>
    <dsp:sp modelId="{9BBD8461-5991-49D9-A1CF-21A5D5A639EC}">
      <dsp:nvSpPr>
        <dsp:cNvPr id="0" name=""/>
        <dsp:cNvSpPr/>
      </dsp:nvSpPr>
      <dsp:spPr>
        <a:xfrm>
          <a:off x="1795793" y="1754859"/>
          <a:ext cx="2193574" cy="2193574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學習成效</a:t>
          </a:r>
          <a:endParaRPr lang="zh-TW" altLang="en-US" sz="2500" kern="1200" dirty="0"/>
        </a:p>
      </dsp:txBody>
      <dsp:txXfrm>
        <a:off x="2348032" y="2310436"/>
        <a:ext cx="1089096" cy="1082420"/>
      </dsp:txXfrm>
    </dsp:sp>
    <dsp:sp modelId="{17DAD427-7EDF-4E69-A33E-1603957A5906}">
      <dsp:nvSpPr>
        <dsp:cNvPr id="0" name=""/>
        <dsp:cNvSpPr/>
      </dsp:nvSpPr>
      <dsp:spPr>
        <a:xfrm rot="20700000">
          <a:off x="3024418" y="241517"/>
          <a:ext cx="2149255" cy="2149255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學習動機</a:t>
          </a:r>
          <a:endParaRPr lang="zh-TW" altLang="en-US" sz="2500" kern="1200" dirty="0"/>
        </a:p>
      </dsp:txBody>
      <dsp:txXfrm rot="-20700000">
        <a:off x="3495813" y="712911"/>
        <a:ext cx="1206465" cy="1206465"/>
      </dsp:txXfrm>
    </dsp:sp>
    <dsp:sp modelId="{ED6D9F26-0294-41D9-9105-438814122B2F}">
      <dsp:nvSpPr>
        <dsp:cNvPr id="0" name=""/>
        <dsp:cNvSpPr/>
      </dsp:nvSpPr>
      <dsp:spPr>
        <a:xfrm>
          <a:off x="3333144" y="2004392"/>
          <a:ext cx="3860690" cy="3860690"/>
        </a:xfrm>
        <a:prstGeom prst="circularArrow">
          <a:avLst>
            <a:gd name="adj1" fmla="val 4688"/>
            <a:gd name="adj2" fmla="val 299029"/>
            <a:gd name="adj3" fmla="val 2540264"/>
            <a:gd name="adj4" fmla="val 1581030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CD251-BF58-4E4E-8D65-123697EEC632}">
      <dsp:nvSpPr>
        <dsp:cNvPr id="0" name=""/>
        <dsp:cNvSpPr/>
      </dsp:nvSpPr>
      <dsp:spPr>
        <a:xfrm>
          <a:off x="1407315" y="1263969"/>
          <a:ext cx="2805033" cy="28050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7E344-78F9-46B4-8E33-1707AC763EDF}">
      <dsp:nvSpPr>
        <dsp:cNvPr id="0" name=""/>
        <dsp:cNvSpPr/>
      </dsp:nvSpPr>
      <dsp:spPr>
        <a:xfrm>
          <a:off x="2527273" y="-234785"/>
          <a:ext cx="3024390" cy="30243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1108363" y="1182253"/>
            <a:ext cx="8442037" cy="26693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TW" sz="8500" b="1" dirty="0" smtClean="0">
                <a:solidFill>
                  <a:schemeClr val="accent1">
                    <a:lumMod val="50000"/>
                  </a:schemeClr>
                </a:solidFill>
              </a:rPr>
              <a:t>108</a:t>
            </a:r>
            <a:r>
              <a:rPr lang="zh-TW" altLang="en-US" sz="8500" b="1" dirty="0" smtClean="0">
                <a:solidFill>
                  <a:schemeClr val="accent1">
                    <a:lumMod val="50000"/>
                  </a:schemeClr>
                </a:solidFill>
              </a:rPr>
              <a:t>新課綱分享</a:t>
            </a:r>
            <a:endParaRPr lang="en-US" altLang="zh-TW" sz="85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37" y="5320471"/>
            <a:ext cx="4176463" cy="1537529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65695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833816"/>
              </p:ext>
            </p:extLst>
          </p:nvPr>
        </p:nvGraphicFramePr>
        <p:xfrm>
          <a:off x="945719" y="628072"/>
          <a:ext cx="7995082" cy="546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00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8606" y="2660072"/>
            <a:ext cx="6896485" cy="1865746"/>
          </a:xfrm>
        </p:spPr>
        <p:txBody>
          <a:bodyPr>
            <a:normAutofit/>
          </a:bodyPr>
          <a:lstStyle/>
          <a:p>
            <a:pPr algn="ctr"/>
            <a:r>
              <a:rPr lang="zh-TW" altLang="en-US" sz="8500" b="1" dirty="0" smtClean="0">
                <a:solidFill>
                  <a:schemeClr val="accent1">
                    <a:lumMod val="50000"/>
                  </a:schemeClr>
                </a:solidFill>
              </a:rPr>
              <a:t>多元跑</a:t>
            </a:r>
            <a:r>
              <a:rPr lang="zh-TW" altLang="en-US" sz="8500" b="1" dirty="0">
                <a:solidFill>
                  <a:schemeClr val="accent1">
                    <a:lumMod val="50000"/>
                  </a:schemeClr>
                </a:solidFill>
              </a:rPr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182528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723514220"/>
              </p:ext>
            </p:extLst>
          </p:nvPr>
        </p:nvGraphicFramePr>
        <p:xfrm>
          <a:off x="455662" y="397162"/>
          <a:ext cx="9879829" cy="618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106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8606" y="2660072"/>
            <a:ext cx="6896485" cy="1865746"/>
          </a:xfrm>
        </p:spPr>
        <p:txBody>
          <a:bodyPr>
            <a:normAutofit/>
          </a:bodyPr>
          <a:lstStyle/>
          <a:p>
            <a:pPr algn="ctr"/>
            <a:r>
              <a:rPr lang="zh-TW" altLang="en-US" sz="8500" b="1" dirty="0" smtClean="0">
                <a:solidFill>
                  <a:schemeClr val="accent1">
                    <a:lumMod val="50000"/>
                  </a:schemeClr>
                </a:solidFill>
              </a:rPr>
              <a:t>彈性時間</a:t>
            </a:r>
            <a:endParaRPr lang="zh-TW" altLang="en-US" sz="8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5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72910"/>
              </p:ext>
            </p:extLst>
          </p:nvPr>
        </p:nvGraphicFramePr>
        <p:xfrm>
          <a:off x="646543" y="942109"/>
          <a:ext cx="8534404" cy="512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3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3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31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31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31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31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338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科別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授課節數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669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每周彈性學習時間</a:t>
                      </a:r>
                      <a:r>
                        <a:rPr lang="en-US" altLang="zh-TW" sz="1800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800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節數</a:t>
                      </a:r>
                      <a:r>
                        <a:rPr lang="en-US" altLang="zh-TW" sz="1800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第一學年</a:t>
                      </a: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第二學年</a:t>
                      </a: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第三學年</a:t>
                      </a: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6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一</a:t>
                      </a:r>
                      <a:endParaRPr lang="zh-TW" altLang="en-US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二</a:t>
                      </a:r>
                      <a:endParaRPr lang="zh-TW" altLang="en-US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一</a:t>
                      </a:r>
                      <a:endParaRPr lang="zh-TW" altLang="en-US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二</a:t>
                      </a:r>
                      <a:endParaRPr lang="zh-TW" altLang="en-US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一</a:t>
                      </a:r>
                      <a:endParaRPr lang="zh-TW" altLang="en-US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二</a:t>
                      </a:r>
                      <a:endParaRPr lang="zh-TW" altLang="en-US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424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美容科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時尚造型科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4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觀光事業科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42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餐飲管理科</a:t>
                      </a:r>
                      <a:endParaRPr lang="zh-TW" altLang="en-US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30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71244"/>
              </p:ext>
            </p:extLst>
          </p:nvPr>
        </p:nvGraphicFramePr>
        <p:xfrm>
          <a:off x="683489" y="592426"/>
          <a:ext cx="9207486" cy="554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8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23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開設</a:t>
                      </a:r>
                      <a:endParaRPr lang="en-US" altLang="zh-TW" sz="1800" b="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年級</a:t>
                      </a:r>
                      <a:endParaRPr lang="zh-TW" sz="1800" b="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開設名稱</a:t>
                      </a:r>
                      <a:endParaRPr lang="zh-TW" sz="1800" b="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14300" marR="11430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90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一年級</a:t>
                      </a:r>
                      <a:endParaRPr lang="en-US" altLang="zh-TW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目前開設</a:t>
                      </a:r>
                      <a:r>
                        <a:rPr lang="en-US" altLang="zh-TW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樂活養生小科學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溝通與肢體律動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一次搞懂新手化妝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飲料動手做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認識校園植物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健康管理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府城小吃與建築文化風情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生活咖啡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生活美學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一起開心簡單做菜</a:t>
                      </a:r>
                      <a:endParaRPr lang="zh-TW" altLang="zh-TW" sz="2000" b="1" kern="100" dirty="0" smtClean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9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二年級</a:t>
                      </a:r>
                      <a:endParaRPr lang="en-US" altLang="zh-TW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微軟正黑體" pitchFamily="34" charset="-120"/>
                          <a:ea typeface="+mn-ea"/>
                        </a:rPr>
                        <a:t>(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+mn-ea"/>
                        </a:rPr>
                        <a:t>目前開設</a:t>
                      </a:r>
                      <a:r>
                        <a:rPr lang="en-US" altLang="zh-TW" sz="2000" b="1" dirty="0" smtClean="0">
                          <a:latin typeface="微軟正黑體" pitchFamily="34" charset="-120"/>
                          <a:ea typeface="+mn-ea"/>
                        </a:rPr>
                        <a:t>)</a:t>
                      </a:r>
                      <a:endParaRPr lang="zh-TW" altLang="en-US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創意潛能開發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旅遊英文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出遊設計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攝影修圖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身形雕塑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親善大使培訓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影片、音樂剪輯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中醫養生與美容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中草藥與生活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精油的奇幻旅程</a:t>
                      </a:r>
                      <a:endParaRPr lang="zh-TW" altLang="zh-TW" sz="2000" b="1" kern="100" dirty="0" smtClean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9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三年級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面試技巧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行銷企劃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創意思考與實作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生活垃圾再利用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音樂電影學韓文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小富人管理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備審作品集製作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大學探索與體驗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行業探索與體驗</a:t>
                      </a:r>
                      <a:r>
                        <a:rPr kumimoji="0"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運動與休閒</a:t>
                      </a:r>
                      <a:endParaRPr lang="zh-TW" sz="2000" b="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805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4716" y="1625600"/>
            <a:ext cx="6896485" cy="186574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9600" b="1" dirty="0" smtClean="0">
                <a:solidFill>
                  <a:schemeClr val="accent1">
                    <a:lumMod val="50000"/>
                  </a:schemeClr>
                </a:solidFill>
              </a:rPr>
              <a:t>新世代的轉變</a:t>
            </a:r>
            <a:r>
              <a:rPr lang="en-US" altLang="zh-TW" sz="9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TW" sz="9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TW" sz="9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TW" sz="9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zh-TW" altLang="en-US" sz="7300" b="1" dirty="0">
                <a:solidFill>
                  <a:schemeClr val="accent1">
                    <a:lumMod val="50000"/>
                  </a:schemeClr>
                </a:solidFill>
              </a:rPr>
              <a:t>長榮</a:t>
            </a:r>
            <a:r>
              <a:rPr lang="zh-TW" altLang="en-US" sz="7300" b="1" dirty="0" smtClean="0">
                <a:solidFill>
                  <a:schemeClr val="accent1">
                    <a:lumMod val="50000"/>
                  </a:schemeClr>
                </a:solidFill>
              </a:rPr>
              <a:t>女中可以</a:t>
            </a:r>
            <a:r>
              <a:rPr lang="zh-TW" altLang="en-US" sz="7300" b="1" dirty="0" smtClean="0">
                <a:solidFill>
                  <a:schemeClr val="accent1">
                    <a:lumMod val="50000"/>
                  </a:schemeClr>
                </a:solidFill>
              </a:rPr>
              <a:t>創造</a:t>
            </a:r>
            <a:r>
              <a:rPr lang="zh-TW" altLang="en-US" sz="7300" b="1" dirty="0" smtClean="0">
                <a:solidFill>
                  <a:schemeClr val="accent1">
                    <a:lumMod val="50000"/>
                  </a:schemeClr>
                </a:solidFill>
              </a:rPr>
              <a:t>出什麼樣的孩子</a:t>
            </a:r>
            <a:r>
              <a:rPr lang="en-US" altLang="zh-TW" sz="73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zh-TW" altLang="en-US" sz="73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5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01946"/>
              </p:ext>
            </p:extLst>
          </p:nvPr>
        </p:nvGraphicFramePr>
        <p:xfrm>
          <a:off x="471055" y="295564"/>
          <a:ext cx="9199418" cy="615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904836" y="258617"/>
            <a:ext cx="433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</a:rPr>
              <a:t>十二年國教領綱</a:t>
            </a:r>
            <a:endParaRPr lang="zh-TW" alt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4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162013"/>
              </p:ext>
            </p:extLst>
          </p:nvPr>
        </p:nvGraphicFramePr>
        <p:xfrm>
          <a:off x="375959" y="692727"/>
          <a:ext cx="9285278" cy="584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355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25341989"/>
              </p:ext>
            </p:extLst>
          </p:nvPr>
        </p:nvGraphicFramePr>
        <p:xfrm>
          <a:off x="626083" y="510464"/>
          <a:ext cx="7649699" cy="548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7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8606" y="2660072"/>
            <a:ext cx="6896485" cy="1865746"/>
          </a:xfrm>
        </p:spPr>
        <p:txBody>
          <a:bodyPr>
            <a:normAutofit/>
          </a:bodyPr>
          <a:lstStyle/>
          <a:p>
            <a:pPr algn="ctr"/>
            <a:r>
              <a:rPr lang="zh-TW" altLang="en-US" sz="8500" b="1" dirty="0" smtClean="0">
                <a:solidFill>
                  <a:schemeClr val="accent1">
                    <a:lumMod val="50000"/>
                  </a:schemeClr>
                </a:solidFill>
              </a:rPr>
              <a:t>學校願</a:t>
            </a:r>
            <a:r>
              <a:rPr lang="zh-TW" altLang="en-US" sz="8500" b="1" dirty="0">
                <a:solidFill>
                  <a:schemeClr val="accent1">
                    <a:lumMod val="50000"/>
                  </a:schemeClr>
                </a:solidFill>
              </a:rPr>
              <a:t>景</a:t>
            </a:r>
          </a:p>
        </p:txBody>
      </p:sp>
    </p:spTree>
    <p:extLst>
      <p:ext uri="{BB962C8B-B14F-4D97-AF65-F5344CB8AC3E}">
        <p14:creationId xmlns:p14="http://schemas.microsoft.com/office/powerpoint/2010/main" val="2280126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9625" y="1616362"/>
            <a:ext cx="8734520" cy="1644075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b="1" dirty="0" smtClean="0">
                <a:solidFill>
                  <a:schemeClr val="accent2">
                    <a:lumMod val="75000"/>
                  </a:schemeClr>
                </a:solidFill>
              </a:rPr>
              <a:t>不要怕改變</a:t>
            </a:r>
            <a:r>
              <a:rPr lang="en-US" altLang="zh-TW" sz="7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zh-TW" sz="7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7200" b="1" dirty="0" smtClean="0">
                <a:solidFill>
                  <a:schemeClr val="accent2">
                    <a:lumMod val="75000"/>
                  </a:schemeClr>
                </a:solidFill>
              </a:rPr>
              <a:t>換個思考方向</a:t>
            </a:r>
            <a:r>
              <a:rPr lang="zh-TW" altLang="en-US" sz="7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7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zh-TW" sz="7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7200" b="1" dirty="0" smtClean="0">
                <a:solidFill>
                  <a:schemeClr val="accent2">
                    <a:lumMod val="75000"/>
                  </a:schemeClr>
                </a:solidFill>
              </a:rPr>
              <a:t>問題就能迎刃而</a:t>
            </a:r>
            <a:r>
              <a:rPr lang="zh-TW" altLang="en-US" sz="7200" b="1" dirty="0">
                <a:solidFill>
                  <a:schemeClr val="accent2">
                    <a:lumMod val="75000"/>
                  </a:schemeClr>
                </a:solidFill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710811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06751" y="679618"/>
            <a:ext cx="8459221" cy="1110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6000" b="1" dirty="0" smtClean="0">
                <a:solidFill>
                  <a:srgbClr val="660033"/>
                </a:solidFill>
                <a:latin typeface="微軟正黑體" pitchFamily="34" charset="-120"/>
                <a:ea typeface="微軟正黑體" pitchFamily="34" charset="-120"/>
              </a:rPr>
              <a:t>依然相信幸福是可能的</a:t>
            </a: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48859" y="1970468"/>
            <a:ext cx="9175004" cy="447013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長女</a:t>
            </a: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或許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真的無法重新創造</a:t>
            </a: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社會</a:t>
            </a:r>
            <a:endParaRPr lang="en-US" altLang="zh-TW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但是</a:t>
            </a:r>
            <a:endParaRPr lang="en-US" altLang="zh-TW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長女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一定會更</a:t>
            </a: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用心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找到好的</a:t>
            </a: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方法</a:t>
            </a:r>
            <a:endParaRPr lang="en-US" altLang="zh-TW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讓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長女</a:t>
            </a: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成為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所有學生生命的重要</a:t>
            </a: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媒介</a:t>
            </a:r>
            <a:endParaRPr lang="en-US" altLang="zh-TW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90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2730909" y="2624114"/>
            <a:ext cx="5511569" cy="2304256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TW" altLang="en-US" sz="9600" b="1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感謝</a:t>
            </a:r>
            <a:r>
              <a:rPr lang="zh-TW" altLang="en-US" sz="9600" b="1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聆聽</a:t>
            </a:r>
          </a:p>
          <a:p>
            <a:pPr lvl="0" algn="ctr"/>
            <a:endParaRPr lang="en-US" altLang="zh-TW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lack" panose="020B0A00000000000000" pitchFamily="34" charset="-120"/>
              <a:ea typeface="Noto Sans CJK TC Black" panose="020B0A00000000000000" pitchFamily="34" charset="-120"/>
            </a:endParaRPr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37" y="5320471"/>
            <a:ext cx="4176463" cy="1537529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44274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:\教務處\計畫\105起高職優質化\106高職優質化\106高職優質化執行\學校願景與學生圖像(第一階段)\學校願景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07" y="517264"/>
            <a:ext cx="6041176" cy="5763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1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8606" y="2660072"/>
            <a:ext cx="6896485" cy="1865746"/>
          </a:xfrm>
        </p:spPr>
        <p:txBody>
          <a:bodyPr>
            <a:normAutofit/>
          </a:bodyPr>
          <a:lstStyle/>
          <a:p>
            <a:pPr algn="ctr"/>
            <a:r>
              <a:rPr lang="zh-TW" altLang="en-US" sz="8500" b="1" dirty="0" smtClean="0">
                <a:solidFill>
                  <a:schemeClr val="accent1">
                    <a:lumMod val="50000"/>
                  </a:schemeClr>
                </a:solidFill>
              </a:rPr>
              <a:t>學生圖</a:t>
            </a:r>
            <a:r>
              <a:rPr lang="zh-TW" altLang="en-US" sz="8500" b="1" dirty="0">
                <a:solidFill>
                  <a:schemeClr val="accent1">
                    <a:lumMod val="50000"/>
                  </a:schemeClr>
                </a:solidFill>
              </a:rPr>
              <a:t>像</a:t>
            </a:r>
          </a:p>
        </p:txBody>
      </p:sp>
    </p:spTree>
    <p:extLst>
      <p:ext uri="{BB962C8B-B14F-4D97-AF65-F5344CB8AC3E}">
        <p14:creationId xmlns:p14="http://schemas.microsoft.com/office/powerpoint/2010/main" val="170544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28" y="242912"/>
            <a:ext cx="6899317" cy="61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6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508606" y="2660072"/>
            <a:ext cx="6896485" cy="1865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8500" b="1" dirty="0" smtClean="0">
                <a:solidFill>
                  <a:schemeClr val="accent1">
                    <a:lumMod val="50000"/>
                  </a:schemeClr>
                </a:solidFill>
              </a:rPr>
              <a:t>課程地</a:t>
            </a:r>
            <a:r>
              <a:rPr lang="zh-TW" altLang="en-US" sz="8500" b="1" dirty="0">
                <a:solidFill>
                  <a:schemeClr val="accent1">
                    <a:lumMod val="50000"/>
                  </a:schemeClr>
                </a:solidFill>
              </a:rPr>
              <a:t>圖</a:t>
            </a:r>
          </a:p>
        </p:txBody>
      </p:sp>
    </p:spTree>
    <p:extLst>
      <p:ext uri="{BB962C8B-B14F-4D97-AF65-F5344CB8AC3E}">
        <p14:creationId xmlns:p14="http://schemas.microsoft.com/office/powerpoint/2010/main" val="359867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51" y="-5535"/>
            <a:ext cx="9603221" cy="68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2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2421"/>
          <a:stretch/>
        </p:blipFill>
        <p:spPr>
          <a:xfrm>
            <a:off x="465858" y="-16896"/>
            <a:ext cx="9786505" cy="68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1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85" y="-10427"/>
            <a:ext cx="9974407" cy="68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2573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605</TotalTime>
  <Words>506</Words>
  <Application>Microsoft Office PowerPoint</Application>
  <PresentationFormat>自訂</PresentationFormat>
  <Paragraphs>104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多面向</vt:lpstr>
      <vt:lpstr>PowerPoint 簡報</vt:lpstr>
      <vt:lpstr>學校願景</vt:lpstr>
      <vt:lpstr>PowerPoint 簡報</vt:lpstr>
      <vt:lpstr>學生圖像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多元跑班</vt:lpstr>
      <vt:lpstr>PowerPoint 簡報</vt:lpstr>
      <vt:lpstr>彈性時間</vt:lpstr>
      <vt:lpstr>PowerPoint 簡報</vt:lpstr>
      <vt:lpstr>PowerPoint 簡報</vt:lpstr>
      <vt:lpstr>新世代的轉變  長榮女中可以創造出什麼樣的孩子?</vt:lpstr>
      <vt:lpstr>PowerPoint 簡報</vt:lpstr>
      <vt:lpstr>PowerPoint 簡報</vt:lpstr>
      <vt:lpstr>PowerPoint 簡報</vt:lpstr>
      <vt:lpstr>不要怕改變 換個思考方向  問題就能迎刃而解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P.C. Huang</dc:creator>
  <cp:lastModifiedBy>user</cp:lastModifiedBy>
  <cp:revision>12</cp:revision>
  <dcterms:created xsi:type="dcterms:W3CDTF">2019-08-25T10:53:45Z</dcterms:created>
  <dcterms:modified xsi:type="dcterms:W3CDTF">2019-08-30T09:17:43Z</dcterms:modified>
</cp:coreProperties>
</file>